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notesMasterIdLst>
    <p:notesMasterId r:id="rId119"/>
  </p:notesMasterIdLst>
  <p:handoutMasterIdLst>
    <p:handoutMasterId r:id="rId120"/>
  </p:handoutMasterIdLst>
  <p:sldIdLst>
    <p:sldId id="314" r:id="rId3"/>
    <p:sldId id="259" r:id="rId4"/>
    <p:sldId id="260" r:id="rId5"/>
    <p:sldId id="261" r:id="rId6"/>
    <p:sldId id="262" r:id="rId7"/>
    <p:sldId id="256" r:id="rId8"/>
    <p:sldId id="269" r:id="rId9"/>
    <p:sldId id="270" r:id="rId10"/>
    <p:sldId id="271" r:id="rId11"/>
    <p:sldId id="296" r:id="rId12"/>
    <p:sldId id="310" r:id="rId13"/>
    <p:sldId id="385" r:id="rId14"/>
    <p:sldId id="425" r:id="rId15"/>
    <p:sldId id="414" r:id="rId16"/>
    <p:sldId id="264" r:id="rId17"/>
    <p:sldId id="265" r:id="rId18"/>
    <p:sldId id="266"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47" r:id="rId48"/>
    <p:sldId id="348" r:id="rId49"/>
    <p:sldId id="349" r:id="rId50"/>
    <p:sldId id="350" r:id="rId51"/>
    <p:sldId id="365" r:id="rId52"/>
    <p:sldId id="366" r:id="rId53"/>
    <p:sldId id="367" r:id="rId54"/>
    <p:sldId id="368" r:id="rId55"/>
    <p:sldId id="369" r:id="rId56"/>
    <p:sldId id="370" r:id="rId57"/>
    <p:sldId id="381" r:id="rId58"/>
    <p:sldId id="382" r:id="rId59"/>
    <p:sldId id="383" r:id="rId60"/>
    <p:sldId id="386" r:id="rId61"/>
    <p:sldId id="392" r:id="rId62"/>
    <p:sldId id="393" r:id="rId63"/>
    <p:sldId id="400" r:id="rId64"/>
    <p:sldId id="401" r:id="rId65"/>
    <p:sldId id="405" r:id="rId66"/>
    <p:sldId id="406" r:id="rId67"/>
    <p:sldId id="407" r:id="rId68"/>
    <p:sldId id="411" r:id="rId69"/>
    <p:sldId id="412" r:id="rId70"/>
    <p:sldId id="413" r:id="rId71"/>
    <p:sldId id="416" r:id="rId72"/>
    <p:sldId id="417" r:id="rId73"/>
    <p:sldId id="418" r:id="rId74"/>
    <p:sldId id="419" r:id="rId75"/>
    <p:sldId id="420" r:id="rId76"/>
    <p:sldId id="421" r:id="rId77"/>
    <p:sldId id="422" r:id="rId78"/>
    <p:sldId id="423" r:id="rId79"/>
    <p:sldId id="426" r:id="rId80"/>
    <p:sldId id="427" r:id="rId81"/>
    <p:sldId id="428" r:id="rId82"/>
    <p:sldId id="431" r:id="rId83"/>
    <p:sldId id="437" r:id="rId84"/>
    <p:sldId id="438" r:id="rId85"/>
    <p:sldId id="439" r:id="rId86"/>
    <p:sldId id="440" r:id="rId87"/>
    <p:sldId id="441" r:id="rId88"/>
    <p:sldId id="442" r:id="rId89"/>
    <p:sldId id="448" r:id="rId90"/>
    <p:sldId id="449" r:id="rId91"/>
    <p:sldId id="450" r:id="rId92"/>
    <p:sldId id="451" r:id="rId93"/>
    <p:sldId id="452" r:id="rId94"/>
    <p:sldId id="290" r:id="rId95"/>
    <p:sldId id="291" r:id="rId96"/>
    <p:sldId id="292" r:id="rId97"/>
    <p:sldId id="293" r:id="rId98"/>
    <p:sldId id="294" r:id="rId99"/>
    <p:sldId id="299" r:id="rId100"/>
    <p:sldId id="300" r:id="rId101"/>
    <p:sldId id="380" r:id="rId102"/>
    <p:sldId id="384" r:id="rId103"/>
    <p:sldId id="394" r:id="rId104"/>
    <p:sldId id="395" r:id="rId105"/>
    <p:sldId id="396" r:id="rId106"/>
    <p:sldId id="397" r:id="rId107"/>
    <p:sldId id="398" r:id="rId108"/>
    <p:sldId id="399" r:id="rId109"/>
    <p:sldId id="424" r:id="rId110"/>
    <p:sldId id="432" r:id="rId111"/>
    <p:sldId id="433" r:id="rId112"/>
    <p:sldId id="434" r:id="rId113"/>
    <p:sldId id="435" r:id="rId114"/>
    <p:sldId id="436" r:id="rId115"/>
    <p:sldId id="447" r:id="rId116"/>
    <p:sldId id="295" r:id="rId117"/>
    <p:sldId id="308" r:id="rId1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CC66FF"/>
    <a:srgbClr val="000066"/>
    <a:srgbClr val="FF6600"/>
    <a:srgbClr val="00FF00"/>
    <a:srgbClr val="CCFF99"/>
    <a:srgbClr val="FFFF66"/>
    <a:srgbClr val="FFFF00"/>
    <a:srgbClr val="00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77" autoAdjust="0"/>
    <p:restoredTop sz="68764" autoAdjust="0"/>
  </p:normalViewPr>
  <p:slideViewPr>
    <p:cSldViewPr>
      <p:cViewPr varScale="1">
        <p:scale>
          <a:sx n="86" d="100"/>
          <a:sy n="86" d="100"/>
        </p:scale>
        <p:origin x="90"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heme" Target="theme/theme1.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tableStyles" Target="tableStyles.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notesMaster" Target="notesMasters/notesMaster1.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presProps" Target="presProp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3C7C11D-2E76-4746-BC29-A3D86A7F61EC}" type="datetimeFigureOut">
              <a:rPr lang="en-US" smtClean="0"/>
              <a:t>1/18/2022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926CA29-6DF1-4811-9F5C-65069F1AD542}" type="slidenum">
              <a:rPr lang="en-US" smtClean="0"/>
              <a:t>‹#›</a:t>
            </a:fld>
            <a:endParaRPr lang="en-US"/>
          </a:p>
        </p:txBody>
      </p:sp>
    </p:spTree>
    <p:extLst>
      <p:ext uri="{BB962C8B-B14F-4D97-AF65-F5344CB8AC3E}">
        <p14:creationId xmlns:p14="http://schemas.microsoft.com/office/powerpoint/2010/main" val="2851967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A29EA4B2-FAFE-47F0-8107-9775D5CF39EF}" type="datetimeFigureOut">
              <a:rPr lang="en-US" smtClean="0"/>
              <a:t>1/18/2022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9156715-646B-421C-8049-938283E30930}" type="slidenum">
              <a:rPr lang="en-US" smtClean="0"/>
              <a:t>‹#›</a:t>
            </a:fld>
            <a:endParaRPr lang="en-US"/>
          </a:p>
        </p:txBody>
      </p:sp>
    </p:spTree>
    <p:extLst>
      <p:ext uri="{BB962C8B-B14F-4D97-AF65-F5344CB8AC3E}">
        <p14:creationId xmlns:p14="http://schemas.microsoft.com/office/powerpoint/2010/main" val="63167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156715-646B-421C-8049-938283E30930}" type="slidenum">
              <a:rPr lang="en-US" smtClean="0"/>
              <a:t>1</a:t>
            </a:fld>
            <a:endParaRPr lang="en-US"/>
          </a:p>
        </p:txBody>
      </p:sp>
    </p:spTree>
    <p:extLst>
      <p:ext uri="{BB962C8B-B14F-4D97-AF65-F5344CB8AC3E}">
        <p14:creationId xmlns:p14="http://schemas.microsoft.com/office/powerpoint/2010/main" val="279763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5524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827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38351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355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665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8526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807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548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7734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27091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156715-646B-421C-8049-938283E30930}" type="slidenum">
              <a:rPr lang="en-US" smtClean="0"/>
              <a:t>24</a:t>
            </a:fld>
            <a:endParaRPr lang="en-US"/>
          </a:p>
        </p:txBody>
      </p:sp>
    </p:spTree>
    <p:extLst>
      <p:ext uri="{BB962C8B-B14F-4D97-AF65-F5344CB8AC3E}">
        <p14:creationId xmlns:p14="http://schemas.microsoft.com/office/powerpoint/2010/main" val="17342641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Kings: Solomon/David</a:t>
            </a:r>
          </a:p>
          <a:p>
            <a:r>
              <a:rPr lang="en-US" sz="1200" kern="1200" dirty="0">
                <a:solidFill>
                  <a:schemeClr val="tx1"/>
                </a:solidFill>
                <a:effectLst/>
                <a:latin typeface="+mn-lt"/>
                <a:ea typeface="+mn-ea"/>
                <a:cs typeface="+mn-cs"/>
              </a:rPr>
              <a:t>Priests: Ezekiel; Zechariah</a:t>
            </a:r>
          </a:p>
          <a:p>
            <a:r>
              <a:rPr lang="en-US" sz="1200" kern="1200" dirty="0">
                <a:solidFill>
                  <a:schemeClr val="tx1"/>
                </a:solidFill>
                <a:effectLst/>
                <a:latin typeface="+mn-lt"/>
                <a:ea typeface="+mn-ea"/>
                <a:cs typeface="+mn-cs"/>
              </a:rPr>
              <a:t>Scribe: Ezra</a:t>
            </a:r>
          </a:p>
          <a:p>
            <a:r>
              <a:rPr lang="en-US" sz="1200" kern="1200" dirty="0">
                <a:solidFill>
                  <a:schemeClr val="tx1"/>
                </a:solidFill>
                <a:effectLst/>
                <a:latin typeface="+mn-lt"/>
                <a:ea typeface="+mn-ea"/>
                <a:cs typeface="+mn-cs"/>
              </a:rPr>
              <a:t>Farmer: Amos</a:t>
            </a:r>
          </a:p>
          <a:p>
            <a:r>
              <a:rPr lang="en-US" sz="1200" kern="1200" dirty="0">
                <a:solidFill>
                  <a:schemeClr val="tx1"/>
                </a:solidFill>
                <a:effectLst/>
                <a:latin typeface="+mn-lt"/>
                <a:ea typeface="+mn-ea"/>
                <a:cs typeface="+mn-cs"/>
              </a:rPr>
              <a:t>Fishermen: John; Peter</a:t>
            </a:r>
          </a:p>
          <a:p>
            <a:r>
              <a:rPr lang="en-US" sz="1200" kern="1200" dirty="0">
                <a:solidFill>
                  <a:schemeClr val="tx1"/>
                </a:solidFill>
                <a:effectLst/>
                <a:latin typeface="+mn-lt"/>
                <a:ea typeface="+mn-ea"/>
                <a:cs typeface="+mn-cs"/>
              </a:rPr>
              <a:t>Tax Collector: Matthew</a:t>
            </a:r>
          </a:p>
          <a:p>
            <a:r>
              <a:rPr lang="en-US" sz="1200" kern="1200" dirty="0">
                <a:solidFill>
                  <a:schemeClr val="tx1"/>
                </a:solidFill>
                <a:effectLst/>
                <a:latin typeface="+mn-lt"/>
                <a:ea typeface="+mn-ea"/>
                <a:cs typeface="+mn-cs"/>
              </a:rPr>
              <a:t>Prophets: Jonah; Isaiah; Jeremiah; Micah; Nahum; Habakkuk; </a:t>
            </a:r>
            <a:r>
              <a:rPr lang="en-US" sz="1200" kern="1200" dirty="0" err="1">
                <a:solidFill>
                  <a:schemeClr val="tx1"/>
                </a:solidFill>
                <a:effectLst/>
                <a:latin typeface="+mn-lt"/>
                <a:ea typeface="+mn-ea"/>
                <a:cs typeface="+mn-cs"/>
              </a:rPr>
              <a:t>haggai</a:t>
            </a:r>
            <a:r>
              <a:rPr lang="en-US" sz="1200" kern="1200" dirty="0">
                <a:solidFill>
                  <a:schemeClr val="tx1"/>
                </a:solidFill>
                <a:effectLst/>
                <a:latin typeface="+mn-lt"/>
                <a:ea typeface="+mn-ea"/>
                <a:cs typeface="+mn-cs"/>
              </a:rPr>
              <a:t>; Malachi; Samuel</a:t>
            </a:r>
          </a:p>
          <a:p>
            <a:r>
              <a:rPr lang="en-US" sz="1200" kern="1200" dirty="0">
                <a:solidFill>
                  <a:schemeClr val="tx1"/>
                </a:solidFill>
                <a:effectLst/>
                <a:latin typeface="+mn-lt"/>
                <a:ea typeface="+mn-ea"/>
                <a:cs typeface="+mn-cs"/>
              </a:rPr>
              <a:t>Tentmaker: Paul (scholar; Rabbi?)</a:t>
            </a:r>
          </a:p>
          <a:p>
            <a:r>
              <a:rPr lang="en-US" sz="1200" kern="1200" dirty="0">
                <a:solidFill>
                  <a:schemeClr val="tx1"/>
                </a:solidFill>
                <a:effectLst/>
                <a:latin typeface="+mn-lt"/>
                <a:ea typeface="+mn-ea"/>
                <a:cs typeface="+mn-cs"/>
              </a:rPr>
              <a:t>Soldier/general: Joshua</a:t>
            </a:r>
          </a:p>
          <a:p>
            <a:r>
              <a:rPr lang="en-US" sz="1200" kern="1200" dirty="0">
                <a:solidFill>
                  <a:schemeClr val="tx1"/>
                </a:solidFill>
                <a:effectLst/>
                <a:latin typeface="+mn-lt"/>
                <a:ea typeface="+mn-ea"/>
                <a:cs typeface="+mn-cs"/>
              </a:rPr>
              <a:t>Physician: Luke</a:t>
            </a:r>
          </a:p>
          <a:p>
            <a:r>
              <a:rPr lang="en-US" sz="1200" kern="1200" dirty="0">
                <a:solidFill>
                  <a:schemeClr val="tx1"/>
                </a:solidFill>
                <a:effectLst/>
                <a:latin typeface="+mn-lt"/>
                <a:ea typeface="+mn-ea"/>
                <a:cs typeface="+mn-cs"/>
              </a:rPr>
              <a:t>Shepherd: Amos; David; Moses</a:t>
            </a:r>
          </a:p>
          <a:p>
            <a:r>
              <a:rPr lang="en-US" sz="1200" kern="1200" dirty="0">
                <a:solidFill>
                  <a:schemeClr val="tx1"/>
                </a:solidFill>
                <a:effectLst/>
                <a:latin typeface="+mn-lt"/>
                <a:ea typeface="+mn-ea"/>
                <a:cs typeface="+mn-cs"/>
              </a:rPr>
              <a:t>Tree doctor: Amos</a:t>
            </a:r>
          </a:p>
          <a:p>
            <a:r>
              <a:rPr lang="en-US" sz="1200" kern="1200" dirty="0">
                <a:solidFill>
                  <a:schemeClr val="tx1"/>
                </a:solidFill>
                <a:effectLst/>
                <a:latin typeface="+mn-lt"/>
                <a:ea typeface="+mn-ea"/>
                <a:cs typeface="+mn-cs"/>
              </a:rPr>
              <a:t>Royal cupbearer: Nehemiah</a:t>
            </a:r>
          </a:p>
          <a:p>
            <a:r>
              <a:rPr lang="en-US" sz="1200" kern="1200" dirty="0">
                <a:solidFill>
                  <a:schemeClr val="tx1"/>
                </a:solidFill>
                <a:effectLst/>
                <a:latin typeface="+mn-lt"/>
                <a:ea typeface="+mn-ea"/>
                <a:cs typeface="+mn-cs"/>
              </a:rPr>
              <a:t>Slave: Daniel (prime minister)</a:t>
            </a:r>
          </a:p>
          <a:p>
            <a:r>
              <a:rPr lang="en-US" sz="1200" kern="1200" dirty="0">
                <a:solidFill>
                  <a:schemeClr val="tx1"/>
                </a:solidFill>
                <a:effectLst/>
                <a:latin typeface="+mn-lt"/>
                <a:ea typeface="+mn-ea"/>
                <a:cs typeface="+mn-cs"/>
              </a:rPr>
              <a:t>Political leader: Moses</a:t>
            </a:r>
          </a:p>
          <a:p>
            <a:r>
              <a:rPr lang="en-US" sz="1200" kern="1200" dirty="0">
                <a:solidFill>
                  <a:schemeClr val="tx1"/>
                </a:solidFill>
                <a:effectLst/>
                <a:latin typeface="+mn-lt"/>
                <a:ea typeface="+mn-ea"/>
                <a:cs typeface="+mn-cs"/>
              </a:rPr>
              <a:t>Musician: David</a:t>
            </a:r>
          </a:p>
          <a:p>
            <a:r>
              <a:rPr lang="en-US" sz="1200" kern="1200" dirty="0">
                <a:solidFill>
                  <a:schemeClr val="tx1"/>
                </a:solidFill>
                <a:effectLst/>
                <a:latin typeface="+mn-lt"/>
                <a:ea typeface="+mn-ea"/>
                <a:cs typeface="+mn-cs"/>
              </a:rPr>
              <a:t>Rancher: Job</a:t>
            </a:r>
          </a:p>
          <a:p>
            <a:r>
              <a:rPr lang="en-US" sz="1200" kern="1200" dirty="0">
                <a:solidFill>
                  <a:schemeClr val="tx1"/>
                </a:solidFill>
                <a:effectLst/>
                <a:latin typeface="+mn-lt"/>
                <a:ea typeface="+mn-ea"/>
                <a:cs typeface="+mn-cs"/>
              </a:rPr>
              <a:t> Evangelist: Mark</a:t>
            </a:r>
          </a:p>
          <a:p>
            <a:r>
              <a:rPr lang="en-US" sz="1200" kern="1200" dirty="0">
                <a:solidFill>
                  <a:schemeClr val="tx1"/>
                </a:solidFill>
                <a:effectLst/>
                <a:latin typeface="+mn-lt"/>
                <a:ea typeface="+mn-ea"/>
                <a:cs typeface="+mn-cs"/>
              </a:rPr>
              <a:t>Brother: James/Jude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James—brother of Jesus (Acts 12:17; 15:13; leader of Jerusalem church), not apostle James (who was killed earlier)</a:t>
            </a:r>
          </a:p>
          <a:p>
            <a:r>
              <a:rPr lang="en-US" sz="1200" kern="1200" dirty="0">
                <a:solidFill>
                  <a:schemeClr val="tx1"/>
                </a:solidFill>
                <a:effectLst/>
                <a:latin typeface="+mn-lt"/>
                <a:ea typeface="+mn-ea"/>
                <a:cs typeface="+mn-cs"/>
              </a:rPr>
              <a:t>Mark—evangelist (cousin of Barnabas; friend of Peter; upset Paul from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Missionary journey)</a:t>
            </a:r>
          </a:p>
          <a:p>
            <a:r>
              <a:rPr lang="en-US" sz="1200" kern="1200" dirty="0">
                <a:solidFill>
                  <a:schemeClr val="tx1"/>
                </a:solidFill>
                <a:effectLst/>
                <a:latin typeface="+mn-lt"/>
                <a:ea typeface="+mn-ea"/>
                <a:cs typeface="+mn-cs"/>
              </a:rPr>
              <a:t>Jude—brother Jesus (brother of James, leader of Jerusalem Church) Matt. 13:55</a:t>
            </a:r>
          </a:p>
          <a:p>
            <a:r>
              <a:rPr lang="en-US" sz="1200" kern="120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9156715-646B-421C-8049-938283E30930}" type="slidenum">
              <a:rPr lang="en-US" smtClean="0"/>
              <a:t>108</a:t>
            </a:fld>
            <a:endParaRPr lang="en-US"/>
          </a:p>
        </p:txBody>
      </p:sp>
    </p:spTree>
    <p:extLst>
      <p:ext uri="{BB962C8B-B14F-4D97-AF65-F5344CB8AC3E}">
        <p14:creationId xmlns:p14="http://schemas.microsoft.com/office/powerpoint/2010/main" val="1150222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156715-646B-421C-8049-938283E30930}" type="slidenum">
              <a:rPr lang="en-US" smtClean="0"/>
              <a:t>115</a:t>
            </a:fld>
            <a:endParaRPr lang="en-US"/>
          </a:p>
        </p:txBody>
      </p:sp>
    </p:spTree>
    <p:extLst>
      <p:ext uri="{BB962C8B-B14F-4D97-AF65-F5344CB8AC3E}">
        <p14:creationId xmlns:p14="http://schemas.microsoft.com/office/powerpoint/2010/main" val="2709870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156715-646B-421C-8049-938283E30930}" type="slidenum">
              <a:rPr lang="en-US" smtClean="0"/>
              <a:t>116</a:t>
            </a:fld>
            <a:endParaRPr lang="en-US"/>
          </a:p>
        </p:txBody>
      </p:sp>
    </p:spTree>
    <p:extLst>
      <p:ext uri="{BB962C8B-B14F-4D97-AF65-F5344CB8AC3E}">
        <p14:creationId xmlns:p14="http://schemas.microsoft.com/office/powerpoint/2010/main" val="2709870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156715-646B-421C-8049-938283E30930}" type="slidenum">
              <a:rPr lang="en-US" smtClean="0"/>
              <a:t>76</a:t>
            </a:fld>
            <a:endParaRPr lang="en-US"/>
          </a:p>
        </p:txBody>
      </p:sp>
    </p:spTree>
    <p:extLst>
      <p:ext uri="{BB962C8B-B14F-4D97-AF65-F5344CB8AC3E}">
        <p14:creationId xmlns:p14="http://schemas.microsoft.com/office/powerpoint/2010/main" val="3739763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9907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6114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21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9531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2641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56715-646B-421C-8049-938283E3093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20653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12800" y="457200"/>
            <a:ext cx="8534400" cy="914400"/>
          </a:xfrm>
        </p:spPr>
        <p:txBody>
          <a:bodyPr/>
          <a:lstStyle>
            <a:lvl1pPr>
              <a:defRPr/>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1016000" y="1295400"/>
            <a:ext cx="8026400" cy="609600"/>
          </a:xfrm>
        </p:spPr>
        <p:txBody>
          <a:bodyPr/>
          <a:lstStyle>
            <a:lvl1pPr marL="0" indent="0" algn="ctr">
              <a:buFontTx/>
              <a:buNone/>
              <a:defRPr>
                <a:solidFill>
                  <a:schemeClr val="tx1"/>
                </a:solidFill>
              </a:defRPr>
            </a:lvl1pPr>
          </a:lstStyle>
          <a:p>
            <a:pPr lvl="0"/>
            <a:r>
              <a:rPr lang="en-US" altLang="en-US" noProof="0"/>
              <a:t>Click to edit Master subtitle style</a:t>
            </a:r>
          </a:p>
        </p:txBody>
      </p:sp>
      <p:sp>
        <p:nvSpPr>
          <p:cNvPr id="3076" name="Rectangle 4"/>
          <p:cNvSpPr>
            <a:spLocks noGrp="1" noChangeArrowheads="1"/>
          </p:cNvSpPr>
          <p:nvPr>
            <p:ph type="dt" sz="half" idx="2"/>
          </p:nvPr>
        </p:nvSpPr>
        <p:spPr>
          <a:xfrm>
            <a:off x="609600" y="6245225"/>
            <a:ext cx="2844800" cy="476250"/>
          </a:xfrm>
        </p:spPr>
        <p:txBody>
          <a:bodyPr/>
          <a:lstStyle>
            <a:lvl1pPr>
              <a:defRPr>
                <a:solidFill>
                  <a:schemeClr val="tx1"/>
                </a:solidFill>
              </a:defRPr>
            </a:lvl1pPr>
          </a:lstStyle>
          <a:p>
            <a:fld id="{A0A1DB79-C5A1-44DD-97B6-E827841E7079}" type="datetimeFigureOut">
              <a:rPr lang="en-US" smtClean="0"/>
              <a:t>1/18/2022</a:t>
            </a:fld>
            <a:endParaRPr lang="en-US"/>
          </a:p>
        </p:txBody>
      </p:sp>
      <p:sp>
        <p:nvSpPr>
          <p:cNvPr id="3077" name="Rectangle 5"/>
          <p:cNvSpPr>
            <a:spLocks noGrp="1" noChangeArrowheads="1"/>
          </p:cNvSpPr>
          <p:nvPr>
            <p:ph type="ftr" sz="quarter" idx="3"/>
          </p:nvPr>
        </p:nvSpPr>
        <p:spPr>
          <a:xfrm>
            <a:off x="4165600" y="6245225"/>
            <a:ext cx="3860800" cy="476250"/>
          </a:xfrm>
        </p:spPr>
        <p:txBody>
          <a:bodyPr/>
          <a:lstStyle>
            <a:lvl1pPr>
              <a:defRPr>
                <a:solidFill>
                  <a:schemeClr val="tx1"/>
                </a:solidFill>
              </a:defRPr>
            </a:lvl1pPr>
          </a:lstStyle>
          <a:p>
            <a:endParaRPr lang="en-US"/>
          </a:p>
        </p:txBody>
      </p:sp>
      <p:sp>
        <p:nvSpPr>
          <p:cNvPr id="3078" name="Rectangle 6"/>
          <p:cNvSpPr>
            <a:spLocks noGrp="1" noChangeArrowheads="1"/>
          </p:cNvSpPr>
          <p:nvPr>
            <p:ph type="sldNum" sz="quarter" idx="4"/>
          </p:nvPr>
        </p:nvSpPr>
        <p:spPr>
          <a:xfrm>
            <a:off x="8737600" y="6245225"/>
            <a:ext cx="2844800" cy="476250"/>
          </a:xfrm>
        </p:spPr>
        <p:txBody>
          <a:bodyPr/>
          <a:lstStyle>
            <a:lvl1pPr>
              <a:defRPr>
                <a:solidFill>
                  <a:schemeClr val="tx1"/>
                </a:solidFill>
              </a:defRPr>
            </a:lvl1pPr>
          </a:lstStyle>
          <a:p>
            <a:fld id="{C15900B0-3975-4970-A6EE-9CF976B7B2A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1403816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228600"/>
            <a:ext cx="24384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71120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2924319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12800" y="457200"/>
            <a:ext cx="8534400" cy="914400"/>
          </a:xfrm>
        </p:spPr>
        <p:txBody>
          <a:bodyPr/>
          <a:lstStyle>
            <a:lvl1pPr>
              <a:defRPr/>
            </a:lvl1pPr>
          </a:lstStyle>
          <a:p>
            <a:pPr lvl="0"/>
            <a:r>
              <a:rPr lang="en-US" noProof="0"/>
              <a:t>Click to edit Master title style</a:t>
            </a:r>
          </a:p>
        </p:txBody>
      </p:sp>
      <p:sp>
        <p:nvSpPr>
          <p:cNvPr id="3075" name="Rectangle 3"/>
          <p:cNvSpPr>
            <a:spLocks noGrp="1" noChangeArrowheads="1"/>
          </p:cNvSpPr>
          <p:nvPr>
            <p:ph type="subTitle" idx="1"/>
          </p:nvPr>
        </p:nvSpPr>
        <p:spPr>
          <a:xfrm>
            <a:off x="1016000" y="1295400"/>
            <a:ext cx="8026400" cy="609600"/>
          </a:xfrm>
        </p:spPr>
        <p:txBody>
          <a:bodyPr/>
          <a:lstStyle>
            <a:lvl1pPr marL="0" indent="0" algn="ctr">
              <a:buFontTx/>
              <a:buNone/>
              <a:defRPr>
                <a:solidFill>
                  <a:schemeClr val="tx1"/>
                </a:solidFill>
              </a:defRPr>
            </a:lvl1pPr>
          </a:lstStyle>
          <a:p>
            <a:pPr lvl="0"/>
            <a:r>
              <a:rPr lang="en-US" noProof="0"/>
              <a:t>Click to edit Master subtitle style</a:t>
            </a:r>
          </a:p>
        </p:txBody>
      </p:sp>
      <p:sp>
        <p:nvSpPr>
          <p:cNvPr id="3076" name="Rectangle 4"/>
          <p:cNvSpPr>
            <a:spLocks noGrp="1" noChangeArrowheads="1"/>
          </p:cNvSpPr>
          <p:nvPr>
            <p:ph type="dt" sz="half" idx="2"/>
          </p:nvPr>
        </p:nvSpPr>
        <p:spPr>
          <a:xfrm>
            <a:off x="609600" y="6245225"/>
            <a:ext cx="2844800" cy="476250"/>
          </a:xfrm>
        </p:spPr>
        <p:txBody>
          <a:bodyPr/>
          <a:lstStyle>
            <a:lvl1pPr>
              <a:defRPr>
                <a:solidFill>
                  <a:schemeClr val="tx1"/>
                </a:solidFill>
              </a:defRPr>
            </a:lvl1pPr>
          </a:lstStyle>
          <a:p>
            <a:fld id="{A0A1DB79-C5A1-44DD-97B6-E827841E7079}" type="datetimeFigureOut">
              <a:rPr lang="en-US" smtClean="0">
                <a:solidFill>
                  <a:srgbClr val="000000"/>
                </a:solidFill>
              </a:rPr>
              <a:pPr/>
              <a:t>1/18/2022</a:t>
            </a:fld>
            <a:endParaRPr lang="en-US">
              <a:solidFill>
                <a:srgbClr val="000000"/>
              </a:solidFill>
            </a:endParaRPr>
          </a:p>
        </p:txBody>
      </p:sp>
      <p:sp>
        <p:nvSpPr>
          <p:cNvPr id="3077" name="Rectangle 5"/>
          <p:cNvSpPr>
            <a:spLocks noGrp="1" noChangeArrowheads="1"/>
          </p:cNvSpPr>
          <p:nvPr>
            <p:ph type="ftr" sz="quarter" idx="3"/>
          </p:nvPr>
        </p:nvSpPr>
        <p:spPr>
          <a:xfrm>
            <a:off x="4165600" y="6245225"/>
            <a:ext cx="3860800" cy="476250"/>
          </a:xfrm>
        </p:spPr>
        <p:txBody>
          <a:bodyPr/>
          <a:lstStyle>
            <a:lvl1pPr>
              <a:defRPr>
                <a:solidFill>
                  <a:schemeClr val="tx1"/>
                </a:solidFill>
              </a:defRPr>
            </a:lvl1pPr>
          </a:lstStyle>
          <a:p>
            <a:endParaRPr lang="en-US">
              <a:solidFill>
                <a:srgbClr val="000000"/>
              </a:solidFill>
            </a:endParaRPr>
          </a:p>
        </p:txBody>
      </p:sp>
      <p:sp>
        <p:nvSpPr>
          <p:cNvPr id="3078" name="Rectangle 6"/>
          <p:cNvSpPr>
            <a:spLocks noGrp="1" noChangeArrowheads="1"/>
          </p:cNvSpPr>
          <p:nvPr>
            <p:ph type="sldNum" sz="quarter" idx="4"/>
          </p:nvPr>
        </p:nvSpPr>
        <p:spPr>
          <a:xfrm>
            <a:off x="8737600" y="6245225"/>
            <a:ext cx="2844800" cy="476250"/>
          </a:xfrm>
        </p:spPr>
        <p:txBody>
          <a:bodyPr/>
          <a:lstStyle>
            <a:lvl1pPr>
              <a:defRPr>
                <a:solidFill>
                  <a:schemeClr val="tx1"/>
                </a:solidFill>
              </a:defRPr>
            </a:lvl1pPr>
          </a:lstStyle>
          <a:p>
            <a:fld id="{C15900B0-3975-4970-A6EE-9CF976B7B2A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28326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63706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228258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71600"/>
            <a:ext cx="4775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88000" y="1371600"/>
            <a:ext cx="4775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4001861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2010661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936887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3542059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13368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7588066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2468358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3473437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228600"/>
            <a:ext cx="24384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71120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pPr/>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87085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3503765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71600"/>
            <a:ext cx="4775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88000" y="1371600"/>
            <a:ext cx="4775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335097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208273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271280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383584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796670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0A1DB79-C5A1-44DD-97B6-E827841E7079}" type="datetimeFigureOut">
              <a:rPr lang="en-US" smtClean="0"/>
              <a:t>1/18/2022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5900B0-3975-4970-A6EE-9CF976B7B2A5}" type="slidenum">
              <a:rPr lang="en-US" smtClean="0"/>
              <a:t>‹#›</a:t>
            </a:fld>
            <a:endParaRPr lang="en-US"/>
          </a:p>
        </p:txBody>
      </p:sp>
    </p:spTree>
    <p:extLst>
      <p:ext uri="{BB962C8B-B14F-4D97-AF65-F5344CB8AC3E}">
        <p14:creationId xmlns:p14="http://schemas.microsoft.com/office/powerpoint/2010/main" val="2846064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28600"/>
            <a:ext cx="9753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371600"/>
            <a:ext cx="9753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fld id="{A0A1DB79-C5A1-44DD-97B6-E827841E7079}" type="datetimeFigureOut">
              <a:rPr lang="en-US" smtClean="0"/>
              <a:t>1/18/2022</a:t>
            </a:fld>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endParaRPr lang="en-US"/>
          </a:p>
        </p:txBody>
      </p:sp>
      <p:sp>
        <p:nvSpPr>
          <p:cNvPr id="1030" name="Rectangle 6"/>
          <p:cNvSpPr>
            <a:spLocks noGrp="1" noChangeArrowheads="1"/>
          </p:cNvSpPr>
          <p:nvPr>
            <p:ph type="sldNum" sz="quarter" idx="4"/>
          </p:nvPr>
        </p:nvSpPr>
        <p:spPr bwMode="auto">
          <a:xfrm>
            <a:off x="8737600" y="6248400"/>
            <a:ext cx="162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C15900B0-3975-4970-A6EE-9CF976B7B2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defRPr>
      </a:lvl2pPr>
      <a:lvl3pPr algn="ctr" rtl="0" eaLnBrk="1" fontAlgn="base" hangingPunct="1">
        <a:spcBef>
          <a:spcPct val="0"/>
        </a:spcBef>
        <a:spcAft>
          <a:spcPct val="0"/>
        </a:spcAft>
        <a:defRPr sz="4400" b="1">
          <a:solidFill>
            <a:schemeClr val="tx2"/>
          </a:solidFill>
          <a:latin typeface="Arial" charset="0"/>
        </a:defRPr>
      </a:lvl3pPr>
      <a:lvl4pPr algn="ctr" rtl="0" eaLnBrk="1" fontAlgn="base" hangingPunct="1">
        <a:spcBef>
          <a:spcPct val="0"/>
        </a:spcBef>
        <a:spcAft>
          <a:spcPct val="0"/>
        </a:spcAft>
        <a:defRPr sz="4400" b="1">
          <a:solidFill>
            <a:schemeClr val="tx2"/>
          </a:solidFill>
          <a:latin typeface="Arial" charset="0"/>
        </a:defRPr>
      </a:lvl4pPr>
      <a:lvl5pPr algn="ctr" rtl="0" eaLnBrk="1" fontAlgn="base" hangingPunct="1">
        <a:spcBef>
          <a:spcPct val="0"/>
        </a:spcBef>
        <a:spcAft>
          <a:spcPct val="0"/>
        </a:spcAft>
        <a:defRPr sz="4400" b="1">
          <a:solidFill>
            <a:schemeClr val="tx2"/>
          </a:solidFill>
          <a:latin typeface="Arial" charset="0"/>
        </a:defRPr>
      </a:lvl5pPr>
      <a:lvl6pPr marL="457200" algn="ctr" rtl="0" eaLnBrk="1" fontAlgn="base" hangingPunct="1">
        <a:spcBef>
          <a:spcPct val="0"/>
        </a:spcBef>
        <a:spcAft>
          <a:spcPct val="0"/>
        </a:spcAft>
        <a:defRPr sz="4400" b="1">
          <a:solidFill>
            <a:schemeClr val="tx2"/>
          </a:solidFill>
          <a:latin typeface="Arial" charset="0"/>
        </a:defRPr>
      </a:lvl6pPr>
      <a:lvl7pPr marL="914400" algn="ctr" rtl="0" eaLnBrk="1" fontAlgn="base" hangingPunct="1">
        <a:spcBef>
          <a:spcPct val="0"/>
        </a:spcBef>
        <a:spcAft>
          <a:spcPct val="0"/>
        </a:spcAft>
        <a:defRPr sz="4400" b="1">
          <a:solidFill>
            <a:schemeClr val="tx2"/>
          </a:solidFill>
          <a:latin typeface="Arial" charset="0"/>
        </a:defRPr>
      </a:lvl7pPr>
      <a:lvl8pPr marL="1371600" algn="ctr" rtl="0" eaLnBrk="1" fontAlgn="base" hangingPunct="1">
        <a:spcBef>
          <a:spcPct val="0"/>
        </a:spcBef>
        <a:spcAft>
          <a:spcPct val="0"/>
        </a:spcAft>
        <a:defRPr sz="4400" b="1">
          <a:solidFill>
            <a:schemeClr val="tx2"/>
          </a:solidFill>
          <a:latin typeface="Arial" charset="0"/>
        </a:defRPr>
      </a:lvl8pPr>
      <a:lvl9pPr marL="1828800" algn="ctr"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sz="2000">
          <a:solidFill>
            <a:srgbClr val="000000"/>
          </a:solidFill>
          <a:latin typeface="+mn-lt"/>
        </a:defRPr>
      </a:lvl6pPr>
      <a:lvl7pPr marL="2971800" indent="-228600" algn="l" rtl="0" eaLnBrk="1" fontAlgn="base" hangingPunct="1">
        <a:spcBef>
          <a:spcPct val="20000"/>
        </a:spcBef>
        <a:spcAft>
          <a:spcPct val="0"/>
        </a:spcAft>
        <a:buChar char="»"/>
        <a:defRPr sz="2000">
          <a:solidFill>
            <a:srgbClr val="000000"/>
          </a:solidFill>
          <a:latin typeface="+mn-lt"/>
        </a:defRPr>
      </a:lvl7pPr>
      <a:lvl8pPr marL="3429000" indent="-228600" algn="l" rtl="0" eaLnBrk="1" fontAlgn="base" hangingPunct="1">
        <a:spcBef>
          <a:spcPct val="20000"/>
        </a:spcBef>
        <a:spcAft>
          <a:spcPct val="0"/>
        </a:spcAft>
        <a:buChar char="»"/>
        <a:defRPr sz="2000">
          <a:solidFill>
            <a:srgbClr val="000000"/>
          </a:solidFill>
          <a:latin typeface="+mn-lt"/>
        </a:defRPr>
      </a:lvl8pPr>
      <a:lvl9pPr marL="3886200" indent="-228600" algn="l" rtl="0" eaLnBrk="1" fontAlgn="base" hangingPunct="1">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28600"/>
            <a:ext cx="9753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371600"/>
            <a:ext cx="9753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fld id="{A0A1DB79-C5A1-44DD-97B6-E827841E7079}" type="datetimeFigureOut">
              <a:rPr lang="en-US" smtClean="0"/>
              <a:pPr/>
              <a:t>1/18/2022</a:t>
            </a:fld>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endParaRPr lang="en-US"/>
          </a:p>
        </p:txBody>
      </p:sp>
      <p:sp>
        <p:nvSpPr>
          <p:cNvPr id="1030" name="Rectangle 6"/>
          <p:cNvSpPr>
            <a:spLocks noGrp="1" noChangeArrowheads="1"/>
          </p:cNvSpPr>
          <p:nvPr>
            <p:ph type="sldNum" sz="quarter" idx="4"/>
          </p:nvPr>
        </p:nvSpPr>
        <p:spPr bwMode="auto">
          <a:xfrm>
            <a:off x="8737600" y="6248400"/>
            <a:ext cx="162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fld id="{C15900B0-3975-4970-A6EE-9CF976B7B2A5}" type="slidenum">
              <a:rPr lang="en-US" smtClean="0"/>
              <a:pPr/>
              <a:t>‹#›</a:t>
            </a:fld>
            <a:endParaRPr lang="en-US"/>
          </a:p>
        </p:txBody>
      </p:sp>
    </p:spTree>
    <p:extLst>
      <p:ext uri="{BB962C8B-B14F-4D97-AF65-F5344CB8AC3E}">
        <p14:creationId xmlns:p14="http://schemas.microsoft.com/office/powerpoint/2010/main" val="46513354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defRPr>
      </a:lvl2pPr>
      <a:lvl3pPr algn="ctr" rtl="0" eaLnBrk="1" fontAlgn="base" hangingPunct="1">
        <a:spcBef>
          <a:spcPct val="0"/>
        </a:spcBef>
        <a:spcAft>
          <a:spcPct val="0"/>
        </a:spcAft>
        <a:defRPr sz="4400" b="1">
          <a:solidFill>
            <a:schemeClr val="tx2"/>
          </a:solidFill>
          <a:latin typeface="Arial" charset="0"/>
        </a:defRPr>
      </a:lvl3pPr>
      <a:lvl4pPr algn="ctr" rtl="0" eaLnBrk="1" fontAlgn="base" hangingPunct="1">
        <a:spcBef>
          <a:spcPct val="0"/>
        </a:spcBef>
        <a:spcAft>
          <a:spcPct val="0"/>
        </a:spcAft>
        <a:defRPr sz="4400" b="1">
          <a:solidFill>
            <a:schemeClr val="tx2"/>
          </a:solidFill>
          <a:latin typeface="Arial" charset="0"/>
        </a:defRPr>
      </a:lvl4pPr>
      <a:lvl5pPr algn="ctr" rtl="0" eaLnBrk="1" fontAlgn="base" hangingPunct="1">
        <a:spcBef>
          <a:spcPct val="0"/>
        </a:spcBef>
        <a:spcAft>
          <a:spcPct val="0"/>
        </a:spcAft>
        <a:defRPr sz="4400" b="1">
          <a:solidFill>
            <a:schemeClr val="tx2"/>
          </a:solidFill>
          <a:latin typeface="Arial" charset="0"/>
        </a:defRPr>
      </a:lvl5pPr>
      <a:lvl6pPr marL="457200" algn="ctr" rtl="0" eaLnBrk="1" fontAlgn="base" hangingPunct="1">
        <a:spcBef>
          <a:spcPct val="0"/>
        </a:spcBef>
        <a:spcAft>
          <a:spcPct val="0"/>
        </a:spcAft>
        <a:defRPr sz="4400" b="1">
          <a:solidFill>
            <a:schemeClr val="tx2"/>
          </a:solidFill>
          <a:latin typeface="Arial" charset="0"/>
        </a:defRPr>
      </a:lvl6pPr>
      <a:lvl7pPr marL="914400" algn="ctr" rtl="0" eaLnBrk="1" fontAlgn="base" hangingPunct="1">
        <a:spcBef>
          <a:spcPct val="0"/>
        </a:spcBef>
        <a:spcAft>
          <a:spcPct val="0"/>
        </a:spcAft>
        <a:defRPr sz="4400" b="1">
          <a:solidFill>
            <a:schemeClr val="tx2"/>
          </a:solidFill>
          <a:latin typeface="Arial" charset="0"/>
        </a:defRPr>
      </a:lvl7pPr>
      <a:lvl8pPr marL="1371600" algn="ctr" rtl="0" eaLnBrk="1" fontAlgn="base" hangingPunct="1">
        <a:spcBef>
          <a:spcPct val="0"/>
        </a:spcBef>
        <a:spcAft>
          <a:spcPct val="0"/>
        </a:spcAft>
        <a:defRPr sz="4400" b="1">
          <a:solidFill>
            <a:schemeClr val="tx2"/>
          </a:solidFill>
          <a:latin typeface="Arial" charset="0"/>
        </a:defRPr>
      </a:lvl8pPr>
      <a:lvl9pPr marL="1828800" algn="ctr"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sz="2000">
          <a:solidFill>
            <a:srgbClr val="000000"/>
          </a:solidFill>
          <a:latin typeface="+mn-lt"/>
        </a:defRPr>
      </a:lvl6pPr>
      <a:lvl7pPr marL="2971800" indent="-228600" algn="l" rtl="0" eaLnBrk="1" fontAlgn="base" hangingPunct="1">
        <a:spcBef>
          <a:spcPct val="20000"/>
        </a:spcBef>
        <a:spcAft>
          <a:spcPct val="0"/>
        </a:spcAft>
        <a:buChar char="»"/>
        <a:defRPr sz="2000">
          <a:solidFill>
            <a:srgbClr val="000000"/>
          </a:solidFill>
          <a:latin typeface="+mn-lt"/>
        </a:defRPr>
      </a:lvl7pPr>
      <a:lvl8pPr marL="3429000" indent="-228600" algn="l" rtl="0" eaLnBrk="1" fontAlgn="base" hangingPunct="1">
        <a:spcBef>
          <a:spcPct val="20000"/>
        </a:spcBef>
        <a:spcAft>
          <a:spcPct val="0"/>
        </a:spcAft>
        <a:buChar char="»"/>
        <a:defRPr sz="2000">
          <a:solidFill>
            <a:srgbClr val="000000"/>
          </a:solidFill>
          <a:latin typeface="+mn-lt"/>
        </a:defRPr>
      </a:lvl8pPr>
      <a:lvl9pPr marL="3886200" indent="-228600" algn="l" rtl="0" eaLnBrk="1" fontAlgn="base" hangingPunct="1">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slide" Target="slide1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slide" Target="slide51.xml"/><Relationship Id="rId7" Type="http://schemas.openxmlformats.org/officeDocument/2006/relationships/slide" Target="slide15.xml"/><Relationship Id="rId2" Type="http://schemas.openxmlformats.org/officeDocument/2006/relationships/slideLayout" Target="../slideLayouts/slideLayout7.xml"/><Relationship Id="rId1" Type="http://schemas.openxmlformats.org/officeDocument/2006/relationships/tags" Target="../tags/tag14.xml"/><Relationship Id="rId6" Type="http://schemas.openxmlformats.org/officeDocument/2006/relationships/slide" Target="slide27.xml"/><Relationship Id="rId5" Type="http://schemas.openxmlformats.org/officeDocument/2006/relationships/slide" Target="slide63.xml"/><Relationship Id="rId4" Type="http://schemas.openxmlformats.org/officeDocument/2006/relationships/slide" Target="slide3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7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8.xml.rels><?xml version="1.0" encoding="UTF-8" standalone="yes"?>
<Relationships xmlns="http://schemas.openxmlformats.org/package/2006/relationships"><Relationship Id="rId3" Type="http://schemas.openxmlformats.org/officeDocument/2006/relationships/slide" Target="slide70.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0.xml.rels><?xml version="1.0" encoding="UTF-8" standalone="yes"?>
<Relationships xmlns="http://schemas.openxmlformats.org/package/2006/relationships"><Relationship Id="rId2" Type="http://schemas.openxmlformats.org/officeDocument/2006/relationships/slide" Target="slide7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7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914400"/>
            <a:ext cx="6400800" cy="914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9600" spc="50" dirty="0">
                <a:ln w="11430"/>
                <a:solidFill>
                  <a:srgbClr val="FF0000"/>
                </a:solidFill>
                <a:effectLst>
                  <a:outerShdw blurRad="76200" dist="50800" dir="5400000" algn="tl" rotWithShape="0">
                    <a:srgbClr val="000000">
                      <a:alpha val="65000"/>
                    </a:srgbClr>
                  </a:outerShdw>
                </a:effectLst>
                <a:latin typeface="Kristen ITC" pitchFamily="66" charset="0"/>
              </a:rPr>
              <a:t>Kids Prep</a:t>
            </a:r>
          </a:p>
        </p:txBody>
      </p:sp>
      <p:sp>
        <p:nvSpPr>
          <p:cNvPr id="3" name="Subtitle 2"/>
          <p:cNvSpPr>
            <a:spLocks noGrp="1"/>
          </p:cNvSpPr>
          <p:nvPr>
            <p:ph type="subTitle" idx="1"/>
          </p:nvPr>
        </p:nvSpPr>
        <p:spPr>
          <a:xfrm>
            <a:off x="3733800" y="2895600"/>
            <a:ext cx="4343400" cy="1371600"/>
          </a:xfrm>
          <a:noFill/>
        </p:spPr>
        <p:style>
          <a:lnRef idx="0">
            <a:schemeClr val="accent2"/>
          </a:lnRef>
          <a:fillRef idx="3">
            <a:schemeClr val="accent2"/>
          </a:fillRef>
          <a:effectRef idx="3">
            <a:schemeClr val="accent2"/>
          </a:effectRef>
          <a:fontRef idx="minor">
            <a:schemeClr val="lt1"/>
          </a:fontRef>
        </p:style>
        <p:txBody>
          <a:bodyPr>
            <a:scene3d>
              <a:camera prst="orthographicFront"/>
              <a:lightRig rig="glow" dir="tl">
                <a:rot lat="0" lon="0" rev="5400000"/>
              </a:lightRig>
            </a:scene3d>
            <a:sp3d contourW="12700">
              <a:bevelT w="25400" h="25400"/>
              <a:contourClr>
                <a:srgbClr val="00B050"/>
              </a:contourClr>
            </a:sp3d>
          </a:bodyPr>
          <a:lstStyle/>
          <a:p>
            <a:pPr algn="ctr"/>
            <a:r>
              <a:rPr lang="en-US" sz="25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Kristen ITC" pitchFamily="66" charset="0"/>
              </a:rPr>
              <a:t>“Your word I have hidden in my heart, that I might not sin against You.”</a:t>
            </a:r>
          </a:p>
          <a:p>
            <a:pPr algn="ctr"/>
            <a:r>
              <a:rPr lang="en-US" sz="2500" b="1" i="1" dirty="0">
                <a:ln w="11430"/>
                <a:solidFill>
                  <a:srgbClr val="00B050"/>
                </a:solidFill>
                <a:effectLst>
                  <a:outerShdw blurRad="50800" dist="38100" dir="2700000" algn="tl" rotWithShape="0">
                    <a:prstClr val="black">
                      <a:alpha val="40000"/>
                    </a:prstClr>
                  </a:outerShdw>
                </a:effectLst>
                <a:latin typeface="Kristen ITC" pitchFamily="66" charset="0"/>
              </a:rPr>
              <a:t>-Psalm 119:11</a:t>
            </a:r>
            <a:endParaRPr lang="en-US" sz="25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50800" dist="38100" dir="2700000" algn="tl" rotWithShape="0">
                  <a:prstClr val="black">
                    <a:alpha val="40000"/>
                  </a:prstClr>
                </a:outerShdw>
              </a:effectLst>
              <a:latin typeface="Kristen ITC" pitchFamily="66" charset="0"/>
            </a:endParaRPr>
          </a:p>
        </p:txBody>
      </p:sp>
    </p:spTree>
    <p:custDataLst>
      <p:tags r:id="rId1"/>
    </p:custDataLst>
    <p:extLst>
      <p:ext uri="{BB962C8B-B14F-4D97-AF65-F5344CB8AC3E}">
        <p14:creationId xmlns:p14="http://schemas.microsoft.com/office/powerpoint/2010/main" val="3218932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rgbClr val="FFFF66"/>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duotone>
              <a:prstClr val="black"/>
              <a:srgbClr val="FFFF00">
                <a:tint val="45000"/>
                <a:satMod val="400000"/>
              </a:srgbClr>
            </a:duotone>
            <a:extLst>
              <a:ext uri="{28A0092B-C50C-407E-A947-70E740481C1C}">
                <a14:useLocalDpi xmlns:a14="http://schemas.microsoft.com/office/drawing/2010/main" val="0"/>
              </a:ext>
            </a:extLst>
          </a:blip>
          <a:srcRect t="5700" b="49896"/>
          <a:stretch/>
        </p:blipFill>
        <p:spPr bwMode="auto">
          <a:xfrm>
            <a:off x="1981201" y="1143001"/>
            <a:ext cx="3990975" cy="4780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3">
            <a:duotone>
              <a:prstClr val="black"/>
              <a:srgbClr val="FFFF00">
                <a:tint val="45000"/>
                <a:satMod val="400000"/>
              </a:srgbClr>
            </a:duotone>
            <a:extLst>
              <a:ext uri="{28A0092B-C50C-407E-A947-70E740481C1C}">
                <a14:useLocalDpi xmlns:a14="http://schemas.microsoft.com/office/drawing/2010/main" val="0"/>
              </a:ext>
            </a:extLst>
          </a:blip>
          <a:srcRect t="48643" b="6952"/>
          <a:stretch/>
        </p:blipFill>
        <p:spPr bwMode="auto">
          <a:xfrm>
            <a:off x="6248400" y="1143000"/>
            <a:ext cx="4007636"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3"/>
          <p:cNvSpPr txBox="1">
            <a:spLocks/>
          </p:cNvSpPr>
          <p:nvPr/>
        </p:nvSpPr>
        <p:spPr>
          <a:xfrm>
            <a:off x="2167672" y="228600"/>
            <a:ext cx="7856659" cy="990600"/>
          </a:xfrm>
          <a:prstGeom prst="rect">
            <a:avLst/>
          </a:prstGeom>
        </p:spPr>
        <p:txBody>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u="sng" kern="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Genesis Chapter Summary</a:t>
            </a:r>
            <a:endParaRPr lang="en-US" sz="3200" kern="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7" name="Title 3"/>
          <p:cNvSpPr txBox="1">
            <a:spLocks/>
          </p:cNvSpPr>
          <p:nvPr/>
        </p:nvSpPr>
        <p:spPr>
          <a:xfrm>
            <a:off x="2458915" y="5943600"/>
            <a:ext cx="7315200" cy="685800"/>
          </a:xfrm>
          <a:prstGeom prst="rect">
            <a:avLst/>
          </a:prstGeom>
        </p:spPr>
        <p:txBody>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sz="3200" kern="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(Mellow Yellow Card)</a:t>
            </a:r>
          </a:p>
        </p:txBody>
      </p:sp>
      <p:sp>
        <p:nvSpPr>
          <p:cNvPr id="8" name="Right Arrow 9">
            <a:hlinkClick r:id="rId4" action="ppaction://hlinksldjump"/>
            <a:extLst>
              <a:ext uri="{FF2B5EF4-FFF2-40B4-BE49-F238E27FC236}">
                <a16:creationId xmlns:a16="http://schemas.microsoft.com/office/drawing/2014/main" id="{02255584-6183-4533-8200-E4FC8418F03D}"/>
              </a:ext>
            </a:extLst>
          </p:cNvPr>
          <p:cNvSpPr/>
          <p:nvPr/>
        </p:nvSpPr>
        <p:spPr>
          <a:xfrm>
            <a:off x="9601200" y="6400800"/>
            <a:ext cx="990600" cy="381000"/>
          </a:xfrm>
          <a:prstGeom prst="rightArrow">
            <a:avLst/>
          </a:prstGeom>
          <a:solidFill>
            <a:schemeClr val="accent6">
              <a:lumMod val="40000"/>
              <a:lumOff val="6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endParaRPr>
          </a:p>
        </p:txBody>
      </p:sp>
    </p:spTree>
    <p:custDataLst>
      <p:tags r:id="rId1"/>
    </p:custDataLst>
    <p:extLst>
      <p:ext uri="{BB962C8B-B14F-4D97-AF65-F5344CB8AC3E}">
        <p14:creationId xmlns:p14="http://schemas.microsoft.com/office/powerpoint/2010/main" val="2415820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669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Fruit of the Spirit</a:t>
            </a:r>
          </a:p>
        </p:txBody>
      </p:sp>
      <p:sp>
        <p:nvSpPr>
          <p:cNvPr id="5" name="Content Placeholder 4"/>
          <p:cNvSpPr>
            <a:spLocks noGrp="1"/>
          </p:cNvSpPr>
          <p:nvPr>
            <p:ph idx="1"/>
          </p:nvPr>
        </p:nvSpPr>
        <p:spPr>
          <a:xfrm>
            <a:off x="1143000" y="1676401"/>
            <a:ext cx="8763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Get the fruit of the Spirit.</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It’s love, joy, peace, long-suffering;</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Kindness, goodness, and faithfulness;</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Gentleness, and self-control.</a:t>
            </a:r>
          </a:p>
        </p:txBody>
      </p:sp>
    </p:spTree>
    <p:extLst>
      <p:ext uri="{BB962C8B-B14F-4D97-AF65-F5344CB8AC3E}">
        <p14:creationId xmlns:p14="http://schemas.microsoft.com/office/powerpoint/2010/main" val="103028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71700" y="3048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Judges</a:t>
            </a:r>
          </a:p>
        </p:txBody>
      </p:sp>
      <p:sp>
        <p:nvSpPr>
          <p:cNvPr id="5" name="Content Placeholder 4"/>
          <p:cNvSpPr>
            <a:spLocks noGrp="1"/>
          </p:cNvSpPr>
          <p:nvPr>
            <p:ph idx="1"/>
          </p:nvPr>
        </p:nvSpPr>
        <p:spPr>
          <a:xfrm>
            <a:off x="1600200" y="1371601"/>
            <a:ext cx="8458200" cy="4952999"/>
          </a:xfrm>
        </p:spPr>
        <p:txBody>
          <a:bodyP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once were Jewish judges,</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After Moses and Joshua lived.</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They helped to bring God’s judgment,</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 the wicked people of Canaan.</a:t>
            </a:r>
          </a:p>
          <a:p>
            <a:pPr marL="0" indent="0" algn="ctr">
              <a:buNone/>
            </a:pP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Othniel</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Ehud,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Shamgar</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Deborah,</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Gideon,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Tola</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and then Jair.</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Jephthah,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Ibzan</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Elon, Abdon,</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Samson, Eli, Samuel.</a:t>
            </a:r>
          </a:p>
        </p:txBody>
      </p:sp>
    </p:spTree>
    <p:extLst>
      <p:ext uri="{BB962C8B-B14F-4D97-AF65-F5344CB8AC3E}">
        <p14:creationId xmlns:p14="http://schemas.microsoft.com/office/powerpoint/2010/main" val="356902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3048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a:t>
            </a:r>
          </a:p>
        </p:txBody>
      </p:sp>
      <p:sp>
        <p:nvSpPr>
          <p:cNvPr id="5" name="Content Placeholder 4"/>
          <p:cNvSpPr>
            <a:spLocks noGrp="1"/>
          </p:cNvSpPr>
          <p:nvPr>
            <p:ph idx="1"/>
          </p:nvPr>
        </p:nvSpPr>
        <p:spPr>
          <a:xfrm>
            <a:off x="838200" y="1524001"/>
            <a:ext cx="9448800" cy="5105399"/>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there’s an engine, there’s an engineer. </a:t>
            </a:r>
            <a:b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there’s a painting, there’s a painter somewhere. </a:t>
            </a:r>
            <a:b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there’s a law, there’s a law maker. </a:t>
            </a:r>
            <a:b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there is writing, there’s a writer for sure. </a:t>
            </a:r>
            <a:b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there’s design in the world, and we know that there is, </a:t>
            </a:r>
            <a:b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must be a Designer Who designed it.</a:t>
            </a:r>
          </a:p>
        </p:txBody>
      </p:sp>
    </p:spTree>
    <p:extLst>
      <p:ext uri="{BB962C8B-B14F-4D97-AF65-F5344CB8AC3E}">
        <p14:creationId xmlns:p14="http://schemas.microsoft.com/office/powerpoint/2010/main" val="5483007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 (Chorus)</a:t>
            </a:r>
          </a:p>
        </p:txBody>
      </p:sp>
      <p:sp>
        <p:nvSpPr>
          <p:cNvPr id="5" name="Content Placeholder 4"/>
          <p:cNvSpPr>
            <a:spLocks noGrp="1"/>
          </p:cNvSpPr>
          <p:nvPr>
            <p:ph idx="1"/>
          </p:nvPr>
        </p:nvSpPr>
        <p:spPr>
          <a:xfrm>
            <a:off x="2286000" y="1371601"/>
            <a:ext cx="7620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God exists, the evidence says. We can believe it. We don’t have to guess.</a:t>
            </a:r>
          </a:p>
        </p:txBody>
      </p:sp>
    </p:spTree>
    <p:extLst>
      <p:ext uri="{BB962C8B-B14F-4D97-AF65-F5344CB8AC3E}">
        <p14:creationId xmlns:p14="http://schemas.microsoft.com/office/powerpoint/2010/main" val="2818740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 (Verse 2)</a:t>
            </a:r>
          </a:p>
        </p:txBody>
      </p:sp>
      <p:sp>
        <p:nvSpPr>
          <p:cNvPr id="5" name="Content Placeholder 4"/>
          <p:cNvSpPr>
            <a:spLocks noGrp="1"/>
          </p:cNvSpPr>
          <p:nvPr>
            <p:ph idx="1"/>
          </p:nvPr>
        </p:nvSpPr>
        <p:spPr>
          <a:xfrm>
            <a:off x="2286000" y="1371601"/>
            <a:ext cx="7620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Universe exists. It had to come from somewhere. It must have a Cause. That Cause put it there. It can’t create itself. It can’t exist forever. God is out there, and He put it together.</a:t>
            </a:r>
          </a:p>
        </p:txBody>
      </p:sp>
    </p:spTree>
    <p:extLst>
      <p:ext uri="{BB962C8B-B14F-4D97-AF65-F5344CB8AC3E}">
        <p14:creationId xmlns:p14="http://schemas.microsoft.com/office/powerpoint/2010/main" val="148109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 (Chorus)</a:t>
            </a:r>
          </a:p>
        </p:txBody>
      </p:sp>
      <p:sp>
        <p:nvSpPr>
          <p:cNvPr id="5" name="Content Placeholder 4"/>
          <p:cNvSpPr>
            <a:spLocks noGrp="1"/>
          </p:cNvSpPr>
          <p:nvPr>
            <p:ph idx="1"/>
          </p:nvPr>
        </p:nvSpPr>
        <p:spPr>
          <a:xfrm>
            <a:off x="2286000" y="1371601"/>
            <a:ext cx="7620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God exists, the evidence says. We can believe it. We don’t have to guess.</a:t>
            </a:r>
          </a:p>
        </p:txBody>
      </p:sp>
    </p:spTree>
    <p:extLst>
      <p:ext uri="{BB962C8B-B14F-4D97-AF65-F5344CB8AC3E}">
        <p14:creationId xmlns:p14="http://schemas.microsoft.com/office/powerpoint/2010/main" val="2540539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 (Verse 3)</a:t>
            </a:r>
          </a:p>
        </p:txBody>
      </p:sp>
      <p:sp>
        <p:nvSpPr>
          <p:cNvPr id="5" name="Content Placeholder 4"/>
          <p:cNvSpPr>
            <a:spLocks noGrp="1"/>
          </p:cNvSpPr>
          <p:nvPr>
            <p:ph idx="1"/>
          </p:nvPr>
        </p:nvSpPr>
        <p:spPr>
          <a:xfrm>
            <a:off x="2286000" y="1371601"/>
            <a:ext cx="7620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is right and there is wrong. It can’t be denied. If Johnny took my stuff, it wouldn’t be right. If there is right and wrong that everyone is subject to, that higher law’s from Someone Who’s above me and you.</a:t>
            </a:r>
          </a:p>
        </p:txBody>
      </p:sp>
    </p:spTree>
    <p:extLst>
      <p:ext uri="{BB962C8B-B14F-4D97-AF65-F5344CB8AC3E}">
        <p14:creationId xmlns:p14="http://schemas.microsoft.com/office/powerpoint/2010/main" val="39770585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Exists (Chorus)</a:t>
            </a:r>
          </a:p>
        </p:txBody>
      </p:sp>
      <p:sp>
        <p:nvSpPr>
          <p:cNvPr id="5" name="Content Placeholder 4"/>
          <p:cNvSpPr>
            <a:spLocks noGrp="1"/>
          </p:cNvSpPr>
          <p:nvPr>
            <p:ph idx="1"/>
          </p:nvPr>
        </p:nvSpPr>
        <p:spPr>
          <a:xfrm>
            <a:off x="2286000" y="1371601"/>
            <a:ext cx="7620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God exists, the evidence says. We can believe it. We don’t have to guess.</a:t>
            </a:r>
          </a:p>
          <a:p>
            <a:pPr marL="0" indent="0" algn="ctr">
              <a:buNone/>
            </a:pP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Study the Bible, learn what He wants you to do. Be sure to obey Him, and He’ll be proud of you.</a:t>
            </a:r>
          </a:p>
        </p:txBody>
      </p:sp>
    </p:spTree>
    <p:extLst>
      <p:ext uri="{BB962C8B-B14F-4D97-AF65-F5344CB8AC3E}">
        <p14:creationId xmlns:p14="http://schemas.microsoft.com/office/powerpoint/2010/main" val="20322678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1336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Who Wrote the Bible?</a:t>
            </a:r>
          </a:p>
        </p:txBody>
      </p:sp>
      <p:sp>
        <p:nvSpPr>
          <p:cNvPr id="5" name="Content Placeholder 4"/>
          <p:cNvSpPr>
            <a:spLocks noGrp="1"/>
          </p:cNvSpPr>
          <p:nvPr>
            <p:ph idx="1"/>
          </p:nvPr>
        </p:nvSpPr>
        <p:spPr>
          <a:xfrm>
            <a:off x="1219200" y="1371600"/>
            <a:ext cx="91440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Over 1600 years, some 40 men from different back-grounds,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wrote what the Ho-</a:t>
            </a:r>
            <a:r>
              <a:rPr lang="en-US"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ly</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Spirit said to write down: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kings and priests, a scribe, a rancher, fishermen, shepherds, prophets, a soldier;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doctor, slave, tax collector, tentmaker, cup-bearer, tree doctor, and others—yet they all agreed with one another.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They wrote what they heard from up above. </a:t>
            </a:r>
          </a:p>
        </p:txBody>
      </p:sp>
    </p:spTree>
    <p:extLst>
      <p:ext uri="{BB962C8B-B14F-4D97-AF65-F5344CB8AC3E}">
        <p14:creationId xmlns:p14="http://schemas.microsoft.com/office/powerpoint/2010/main" val="380350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095500" y="228600"/>
            <a:ext cx="80010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Is the Bible Organized?</a:t>
            </a:r>
          </a:p>
        </p:txBody>
      </p:sp>
      <p:sp>
        <p:nvSpPr>
          <p:cNvPr id="5" name="Content Placeholder 4"/>
          <p:cNvSpPr>
            <a:spLocks noGrp="1"/>
          </p:cNvSpPr>
          <p:nvPr>
            <p:ph idx="1"/>
          </p:nvPr>
        </p:nvSpPr>
        <p:spPr>
          <a:xfrm>
            <a:off x="2286000" y="1371600"/>
            <a:ext cx="76200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are 39 books,</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 the Old Testament; </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Hebrew and Aramaic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were the tongues spoken.</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Patriarchal Law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governed all up to Moses, </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the Mosaic Law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governed Jews up to Christ.</a:t>
            </a:r>
          </a:p>
        </p:txBody>
      </p:sp>
    </p:spTree>
    <p:extLst>
      <p:ext uri="{BB962C8B-B14F-4D97-AF65-F5344CB8AC3E}">
        <p14:creationId xmlns:p14="http://schemas.microsoft.com/office/powerpoint/2010/main" val="5639083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rgbClr val="0070C0"/>
        </a:solidFill>
        <a:effectLst/>
      </p:bgPr>
    </p:bg>
    <p:spTree>
      <p:nvGrpSpPr>
        <p:cNvPr id="1" name=""/>
        <p:cNvGrpSpPr/>
        <p:nvPr/>
      </p:nvGrpSpPr>
      <p:grpSpPr>
        <a:xfrm>
          <a:off x="0" y="0"/>
          <a:ext cx="0" cy="0"/>
          <a:chOff x="0" y="0"/>
          <a:chExt cx="0" cy="0"/>
        </a:xfrm>
      </p:grpSpPr>
      <p:sp>
        <p:nvSpPr>
          <p:cNvPr id="2" name="TextBox 1"/>
          <p:cNvSpPr txBox="1"/>
          <p:nvPr/>
        </p:nvSpPr>
        <p:spPr>
          <a:xfrm>
            <a:off x="2743201" y="990600"/>
            <a:ext cx="184731" cy="369332"/>
          </a:xfrm>
          <a:prstGeom prst="rect">
            <a:avLst/>
          </a:prstGeom>
          <a:noFill/>
        </p:spPr>
        <p:txBody>
          <a:bodyPr wrap="none" rtlCol="0">
            <a:spAutoFit/>
          </a:bodyPr>
          <a:lstStyle/>
          <a:p>
            <a:endParaRPr lang="en-US" dirty="0"/>
          </a:p>
        </p:txBody>
      </p:sp>
      <p:sp>
        <p:nvSpPr>
          <p:cNvPr id="3" name="TextBox 2"/>
          <p:cNvSpPr txBox="1"/>
          <p:nvPr/>
        </p:nvSpPr>
        <p:spPr>
          <a:xfrm>
            <a:off x="1524001" y="1082040"/>
            <a:ext cx="9077095" cy="4937760"/>
          </a:xfrm>
          <a:prstGeom prst="rect">
            <a:avLst/>
          </a:prstGeom>
          <a:noFill/>
        </p:spPr>
        <p:txBody>
          <a:bodyPr wrap="square" numCol="2" rtlCol="0">
            <a:spAutoFit/>
          </a:bodyPr>
          <a:lstStyle/>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Birth &amp; Family……………..	Matthew 1-2</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Baptism…………………….	Matthew 3</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Temptation………………..	Matthew 4</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Sermon on the Mount…………..	Matthew 5-7</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Power over the Physical </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	&amp; Spiritual Realms…………….	Matthew 8-9</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Twelve Apostles………………….	Matthew 10</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Meets John’s Disciples…	Matthew 11</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on the Grain Field………..	Matthew 12</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Parables of the Kingdom……….	Matthew 13</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Feeds 5,000 &amp; Walks on Water…	Matthew 14</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Heals the Gentile Daughter &amp; </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	Feeds 4,000……………………..	Matthew 15</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Church Prophesied……..	Matthew 16</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Transfiguration………….	Matthew 17</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Be Humble &amp; Forgiving………….	Matthew 18</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Divorce &amp; Remarriage…………..	Matthew 19</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No Rank in the Kingdom……….	Matthew 20</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Enters Jerusalem…………	Matthew 21</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Israel Rejected……………………	Matthew 22</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Pharisees Condemned………….	Matthew 23</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Destruction of Jerusalem </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	Foretold…………………………	Matthew 24</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Parables of Virgins &amp; Talents….	Matthew 25</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Jesus Betrayed……………………	Matthew 26</a:t>
            </a:r>
            <a:endParaRPr lang="en-US" sz="1500" dirty="0">
              <a:solidFill>
                <a:srgbClr val="FFFF66"/>
              </a:solidFill>
              <a:latin typeface="Cambria"/>
              <a:ea typeface="Times New Roman"/>
              <a:cs typeface="Times New Roman"/>
            </a:endParaRPr>
          </a:p>
          <a:p>
            <a:pPr marL="231775">
              <a:lnSpc>
                <a:spcPct val="150000"/>
              </a:lnSpc>
              <a:tabLst>
                <a:tab pos="465138" algn="l"/>
                <a:tab pos="3208338" algn="l"/>
                <a:tab pos="3657600" algn="l"/>
              </a:tabLst>
            </a:pPr>
            <a:r>
              <a:rPr lang="en-US" sz="1500" dirty="0">
                <a:solidFill>
                  <a:srgbClr val="FFFF66"/>
                </a:solidFill>
                <a:latin typeface="Kristen ITC"/>
                <a:ea typeface="Times New Roman"/>
                <a:cs typeface="Times New Roman"/>
              </a:rPr>
              <a:t>Pilate &amp; Crucifixion……………..	Matthew 27</a:t>
            </a:r>
            <a:endParaRPr lang="en-US" sz="1500" dirty="0">
              <a:solidFill>
                <a:srgbClr val="FFFF66"/>
              </a:solidFill>
              <a:latin typeface="Cambria"/>
              <a:ea typeface="Times New Roman"/>
              <a:cs typeface="Times New Roman"/>
            </a:endParaRPr>
          </a:p>
          <a:p>
            <a:pPr marL="231775">
              <a:tabLst>
                <a:tab pos="465138" algn="l"/>
                <a:tab pos="3208338" algn="l"/>
                <a:tab pos="3657600" algn="l"/>
              </a:tabLst>
            </a:pPr>
            <a:r>
              <a:rPr lang="en-US" sz="1500" dirty="0">
                <a:solidFill>
                  <a:srgbClr val="FFFF66"/>
                </a:solidFill>
                <a:latin typeface="Kristen ITC"/>
                <a:ea typeface="Times New Roman"/>
                <a:cs typeface="Times New Roman"/>
              </a:rPr>
              <a:t>Resurrection &amp; Commission……	Matthew 28</a:t>
            </a:r>
            <a:endParaRPr lang="en-US" sz="1500" dirty="0">
              <a:solidFill>
                <a:srgbClr val="FFFF66"/>
              </a:solidFill>
              <a:latin typeface="Cambria"/>
              <a:ea typeface="Times New Roman"/>
              <a:cs typeface="Times New Roman"/>
            </a:endParaRPr>
          </a:p>
        </p:txBody>
      </p:sp>
      <p:sp>
        <p:nvSpPr>
          <p:cNvPr id="4" name="Title 3"/>
          <p:cNvSpPr txBox="1">
            <a:spLocks/>
          </p:cNvSpPr>
          <p:nvPr/>
        </p:nvSpPr>
        <p:spPr>
          <a:xfrm>
            <a:off x="2134218" y="200615"/>
            <a:ext cx="7856659" cy="99060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u="sng" kern="0" spc="50" dirty="0">
                <a:ln w="11430"/>
                <a:solidFill>
                  <a:srgbClr val="FFFF00"/>
                </a:solidFill>
                <a:effectLst>
                  <a:outerShdw blurRad="76200" dist="50800" dir="5400000" algn="tl" rotWithShape="0">
                    <a:srgbClr val="000000">
                      <a:alpha val="65000"/>
                    </a:srgbClr>
                  </a:outerShdw>
                </a:effectLst>
              </a:rPr>
              <a:t>Matthew Chapter Summary</a:t>
            </a:r>
            <a:endParaRPr lang="en-US" sz="3200" kern="0" spc="50" dirty="0">
              <a:ln w="11430"/>
              <a:solidFill>
                <a:srgbClr val="FFFF00"/>
              </a:solidFill>
              <a:effectLst>
                <a:outerShdw blurRad="76200" dist="50800" dir="5400000" algn="tl" rotWithShape="0">
                  <a:srgbClr val="000000">
                    <a:alpha val="65000"/>
                  </a:srgbClr>
                </a:outerShdw>
              </a:effectLst>
            </a:endParaRPr>
          </a:p>
        </p:txBody>
      </p:sp>
      <p:sp>
        <p:nvSpPr>
          <p:cNvPr id="5" name="Title 3"/>
          <p:cNvSpPr txBox="1">
            <a:spLocks/>
          </p:cNvSpPr>
          <p:nvPr/>
        </p:nvSpPr>
        <p:spPr>
          <a:xfrm>
            <a:off x="2458915" y="5943600"/>
            <a:ext cx="7315200" cy="6858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sz="3200" kern="0" dirty="0">
                <a:ln w="11430"/>
                <a:solidFill>
                  <a:srgbClr val="FFFF00"/>
                </a:solidFill>
                <a:effectLst>
                  <a:outerShdw blurRad="50800" dist="39000" dir="5460000" algn="tl">
                    <a:srgbClr val="000000">
                      <a:alpha val="38000"/>
                    </a:srgbClr>
                  </a:outerShdw>
                </a:effectLst>
              </a:rPr>
              <a:t>(Blue Man </a:t>
            </a:r>
            <a:r>
              <a:rPr lang="en-US" sz="3200" kern="0" dirty="0" err="1">
                <a:ln w="11430"/>
                <a:solidFill>
                  <a:srgbClr val="FFFF00"/>
                </a:solidFill>
                <a:effectLst>
                  <a:outerShdw blurRad="50800" dist="39000" dir="5460000" algn="tl">
                    <a:srgbClr val="000000">
                      <a:alpha val="38000"/>
                    </a:srgbClr>
                  </a:outerShdw>
                </a:effectLst>
              </a:rPr>
              <a:t>Choo</a:t>
            </a:r>
            <a:r>
              <a:rPr lang="en-US" sz="3200" kern="0" dirty="0">
                <a:ln w="11430"/>
                <a:solidFill>
                  <a:srgbClr val="FFFF00"/>
                </a:solidFill>
                <a:effectLst>
                  <a:outerShdw blurRad="50800" dist="39000" dir="5460000" algn="tl">
                    <a:srgbClr val="000000">
                      <a:alpha val="38000"/>
                    </a:srgbClr>
                  </a:outerShdw>
                </a:effectLst>
              </a:rPr>
              <a:t> Card)</a:t>
            </a:r>
          </a:p>
        </p:txBody>
      </p:sp>
      <p:sp>
        <p:nvSpPr>
          <p:cNvPr id="6" name="Right Arrow 9">
            <a:hlinkClick r:id="rId3" action="ppaction://hlinksldjump"/>
            <a:extLst>
              <a:ext uri="{FF2B5EF4-FFF2-40B4-BE49-F238E27FC236}">
                <a16:creationId xmlns:a16="http://schemas.microsoft.com/office/drawing/2014/main" id="{3F7F3FFA-9AB5-45DE-9C65-17D9DD600119}"/>
              </a:ext>
            </a:extLst>
          </p:cNvPr>
          <p:cNvSpPr/>
          <p:nvPr/>
        </p:nvSpPr>
        <p:spPr>
          <a:xfrm>
            <a:off x="9601200" y="6400800"/>
            <a:ext cx="990600" cy="381000"/>
          </a:xfrm>
          <a:prstGeom prst="rightArrow">
            <a:avLst/>
          </a:prstGeom>
          <a:solidFill>
            <a:schemeClr val="accent6">
              <a:lumMod val="40000"/>
              <a:lumOff val="6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endParaRPr>
          </a:p>
        </p:txBody>
      </p:sp>
    </p:spTree>
    <p:custDataLst>
      <p:tags r:id="rId1"/>
    </p:custDataLst>
    <p:extLst>
      <p:ext uri="{BB962C8B-B14F-4D97-AF65-F5344CB8AC3E}">
        <p14:creationId xmlns:p14="http://schemas.microsoft.com/office/powerpoint/2010/main" val="17396416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05000" y="1371600"/>
            <a:ext cx="80010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are 5 books of Law: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from Genesis to Deuteronomy. </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Joshua to Esther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are the 12 books of history.</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Five books of poetry: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from Job to Song of Solomon, and yet,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From Isaiah to Daniel: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5 major prophets;</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Hosea to Malachi:</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12 minor prophets.</a:t>
            </a:r>
          </a:p>
        </p:txBody>
      </p:sp>
      <p:sp>
        <p:nvSpPr>
          <p:cNvPr id="6" name="Title 3">
            <a:extLst>
              <a:ext uri="{FF2B5EF4-FFF2-40B4-BE49-F238E27FC236}">
                <a16:creationId xmlns:a16="http://schemas.microsoft.com/office/drawing/2014/main" id="{2E761BF5-F09E-4491-9BD8-FB92957F9AFC}"/>
              </a:ext>
            </a:extLst>
          </p:cNvPr>
          <p:cNvSpPr>
            <a:spLocks noGrp="1"/>
          </p:cNvSpPr>
          <p:nvPr>
            <p:ph type="title"/>
          </p:nvPr>
        </p:nvSpPr>
        <p:spPr>
          <a:xfrm>
            <a:off x="2095500" y="228600"/>
            <a:ext cx="80010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Is the Bible Organized?</a:t>
            </a:r>
          </a:p>
        </p:txBody>
      </p:sp>
    </p:spTree>
    <p:extLst>
      <p:ext uri="{BB962C8B-B14F-4D97-AF65-F5344CB8AC3E}">
        <p14:creationId xmlns:p14="http://schemas.microsoft.com/office/powerpoint/2010/main" val="207448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0" y="1371600"/>
            <a:ext cx="76200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After Malachi was written,</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but before the New Covenant,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More than 400 years</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that we call the “</a:t>
            </a:r>
            <a:r>
              <a:rPr lang="en-US"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intertestament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Greek and Roman kingdoms</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ruled the world with the sword,</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Then John the Baptizer was born, “prepare the way for the Lord.”</a:t>
            </a:r>
          </a:p>
        </p:txBody>
      </p:sp>
      <p:sp>
        <p:nvSpPr>
          <p:cNvPr id="6" name="Title 3">
            <a:extLst>
              <a:ext uri="{FF2B5EF4-FFF2-40B4-BE49-F238E27FC236}">
                <a16:creationId xmlns:a16="http://schemas.microsoft.com/office/drawing/2014/main" id="{E8172975-535C-4E32-B870-CB60564AD2A0}"/>
              </a:ext>
            </a:extLst>
          </p:cNvPr>
          <p:cNvSpPr>
            <a:spLocks noGrp="1"/>
          </p:cNvSpPr>
          <p:nvPr>
            <p:ph type="title"/>
          </p:nvPr>
        </p:nvSpPr>
        <p:spPr>
          <a:xfrm>
            <a:off x="2095500" y="228600"/>
            <a:ext cx="80010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Is the Bible Organized?</a:t>
            </a:r>
          </a:p>
        </p:txBody>
      </p:sp>
    </p:spTree>
    <p:extLst>
      <p:ext uri="{BB962C8B-B14F-4D97-AF65-F5344CB8AC3E}">
        <p14:creationId xmlns:p14="http://schemas.microsoft.com/office/powerpoint/2010/main" val="40094942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057400" y="1371600"/>
            <a:ext cx="80772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There are 27 books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found within in the New Testament.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They were written in Greek,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 that was the tongue that was spoken.</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life of Christ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is written in Matthew through John,</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book of Acts </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tells the origin of Christ’s Church that lives on.</a:t>
            </a:r>
          </a:p>
        </p:txBody>
      </p:sp>
      <p:sp>
        <p:nvSpPr>
          <p:cNvPr id="6" name="Title 3">
            <a:extLst>
              <a:ext uri="{FF2B5EF4-FFF2-40B4-BE49-F238E27FC236}">
                <a16:creationId xmlns:a16="http://schemas.microsoft.com/office/drawing/2014/main" id="{9859DB9D-6ABB-4278-80A8-262F0FA52A5B}"/>
              </a:ext>
            </a:extLst>
          </p:cNvPr>
          <p:cNvSpPr>
            <a:spLocks noGrp="1"/>
          </p:cNvSpPr>
          <p:nvPr>
            <p:ph type="title"/>
          </p:nvPr>
        </p:nvSpPr>
        <p:spPr>
          <a:xfrm>
            <a:off x="2095500" y="228600"/>
            <a:ext cx="80010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Is the Bible Organized?</a:t>
            </a:r>
          </a:p>
        </p:txBody>
      </p:sp>
    </p:spTree>
    <p:extLst>
      <p:ext uri="{BB962C8B-B14F-4D97-AF65-F5344CB8AC3E}">
        <p14:creationId xmlns:p14="http://schemas.microsoft.com/office/powerpoint/2010/main" val="34978489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057400" y="1371600"/>
            <a:ext cx="80772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Romans through Jude:</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letters to Christians; </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Prophecy: Revelation.</a:t>
            </a:r>
          </a:p>
        </p:txBody>
      </p:sp>
      <p:sp>
        <p:nvSpPr>
          <p:cNvPr id="6" name="Title 3">
            <a:extLst>
              <a:ext uri="{FF2B5EF4-FFF2-40B4-BE49-F238E27FC236}">
                <a16:creationId xmlns:a16="http://schemas.microsoft.com/office/drawing/2014/main" id="{5B567A3E-F0F9-4411-A784-32B4C49DFFD0}"/>
              </a:ext>
            </a:extLst>
          </p:cNvPr>
          <p:cNvSpPr txBox="1">
            <a:spLocks/>
          </p:cNvSpPr>
          <p:nvPr/>
        </p:nvSpPr>
        <p:spPr bwMode="auto">
          <a:xfrm>
            <a:off x="2095500" y="228600"/>
            <a:ext cx="8001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defRPr>
            </a:lvl2pPr>
            <a:lvl3pPr algn="ctr" rtl="0" eaLnBrk="1" fontAlgn="base" hangingPunct="1">
              <a:spcBef>
                <a:spcPct val="0"/>
              </a:spcBef>
              <a:spcAft>
                <a:spcPct val="0"/>
              </a:spcAft>
              <a:defRPr sz="4400" b="1">
                <a:solidFill>
                  <a:schemeClr val="tx2"/>
                </a:solidFill>
                <a:latin typeface="Arial" charset="0"/>
              </a:defRPr>
            </a:lvl3pPr>
            <a:lvl4pPr algn="ctr" rtl="0" eaLnBrk="1" fontAlgn="base" hangingPunct="1">
              <a:spcBef>
                <a:spcPct val="0"/>
              </a:spcBef>
              <a:spcAft>
                <a:spcPct val="0"/>
              </a:spcAft>
              <a:defRPr sz="4400" b="1">
                <a:solidFill>
                  <a:schemeClr val="tx2"/>
                </a:solidFill>
                <a:latin typeface="Arial" charset="0"/>
              </a:defRPr>
            </a:lvl4pPr>
            <a:lvl5pPr algn="ctr" rtl="0" eaLnBrk="1" fontAlgn="base" hangingPunct="1">
              <a:spcBef>
                <a:spcPct val="0"/>
              </a:spcBef>
              <a:spcAft>
                <a:spcPct val="0"/>
              </a:spcAft>
              <a:defRPr sz="4400" b="1">
                <a:solidFill>
                  <a:schemeClr val="tx2"/>
                </a:solidFill>
                <a:latin typeface="Arial" charset="0"/>
              </a:defRPr>
            </a:lvl5pPr>
            <a:lvl6pPr marL="457200" algn="ctr" rtl="0" eaLnBrk="1" fontAlgn="base" hangingPunct="1">
              <a:spcBef>
                <a:spcPct val="0"/>
              </a:spcBef>
              <a:spcAft>
                <a:spcPct val="0"/>
              </a:spcAft>
              <a:defRPr sz="4400" b="1">
                <a:solidFill>
                  <a:schemeClr val="tx2"/>
                </a:solidFill>
                <a:latin typeface="Arial" charset="0"/>
              </a:defRPr>
            </a:lvl6pPr>
            <a:lvl7pPr marL="914400" algn="ctr" rtl="0" eaLnBrk="1" fontAlgn="base" hangingPunct="1">
              <a:spcBef>
                <a:spcPct val="0"/>
              </a:spcBef>
              <a:spcAft>
                <a:spcPct val="0"/>
              </a:spcAft>
              <a:defRPr sz="4400" b="1">
                <a:solidFill>
                  <a:schemeClr val="tx2"/>
                </a:solidFill>
                <a:latin typeface="Arial" charset="0"/>
              </a:defRPr>
            </a:lvl7pPr>
            <a:lvl8pPr marL="1371600" algn="ctr" rtl="0" eaLnBrk="1" fontAlgn="base" hangingPunct="1">
              <a:spcBef>
                <a:spcPct val="0"/>
              </a:spcBef>
              <a:spcAft>
                <a:spcPct val="0"/>
              </a:spcAft>
              <a:defRPr sz="4400" b="1">
                <a:solidFill>
                  <a:schemeClr val="tx2"/>
                </a:solidFill>
                <a:latin typeface="Arial" charset="0"/>
              </a:defRPr>
            </a:lvl8pPr>
            <a:lvl9pPr marL="1828800" algn="ctr" rtl="0" eaLnBrk="1" fontAlgn="base" hangingPunct="1">
              <a:spcBef>
                <a:spcPct val="0"/>
              </a:spcBef>
              <a:spcAft>
                <a:spcPct val="0"/>
              </a:spcAft>
              <a:defRPr sz="4400" b="1">
                <a:solidFill>
                  <a:schemeClr val="tx2"/>
                </a:solidFill>
                <a:latin typeface="Arial" charset="0"/>
              </a:defRPr>
            </a:lvl9pPr>
          </a:lstStyle>
          <a:p>
            <a:r>
              <a:rPr lang="en-US" u="sng" kern="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Is the Bible Organized?</a:t>
            </a:r>
            <a:endParaRPr lang="en-US" u="sng"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9352733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What’s </a:t>
            </a:r>
            <a:r>
              <a:rPr lang="en-US" sz="4800"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Agape</a:t>
            </a:r>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Love?</a:t>
            </a:r>
          </a:p>
        </p:txBody>
      </p:sp>
      <p:sp>
        <p:nvSpPr>
          <p:cNvPr id="5" name="Content Placeholder 4"/>
          <p:cNvSpPr>
            <a:spLocks noGrp="1"/>
          </p:cNvSpPr>
          <p:nvPr>
            <p:ph idx="1"/>
          </p:nvPr>
        </p:nvSpPr>
        <p:spPr>
          <a:xfrm>
            <a:off x="2057400" y="1371600"/>
            <a:ext cx="80772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Agape</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love is the greatest command:</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Love the Lord, as well as all men.</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With perfect love, we would never sin,</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 the question we have is, what is it?</a:t>
            </a:r>
          </a:p>
          <a:p>
            <a:pPr marL="0" indent="0" algn="ctr">
              <a:buNone/>
            </a:pPr>
            <a:r>
              <a:rPr lang="en-US"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Agape</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love is to give and not take,</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Even to die for another one’s sake,</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To sacrifice for an enemy;</a:t>
            </a:r>
            <a:b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It’s about you, and not about me.</a:t>
            </a:r>
          </a:p>
        </p:txBody>
      </p:sp>
    </p:spTree>
    <p:extLst>
      <p:ext uri="{BB962C8B-B14F-4D97-AF65-F5344CB8AC3E}">
        <p14:creationId xmlns:p14="http://schemas.microsoft.com/office/powerpoint/2010/main" val="12589485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8400" y="228600"/>
            <a:ext cx="7315200" cy="9906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AdvancedBibleReader.org</a:t>
            </a:r>
          </a:p>
        </p:txBody>
      </p:sp>
      <p:sp>
        <p:nvSpPr>
          <p:cNvPr id="5" name="Content Placeholder 4"/>
          <p:cNvSpPr>
            <a:spLocks noGrp="1"/>
          </p:cNvSpPr>
          <p:nvPr>
            <p:ph idx="1"/>
          </p:nvPr>
        </p:nvSpPr>
        <p:spPr>
          <a:xfrm>
            <a:off x="2667000" y="1676401"/>
            <a:ext cx="6858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Don’t forget to read your Bible.</a:t>
            </a:r>
          </a:p>
          <a:p>
            <a:pPr marL="0" indent="0" algn="ctr">
              <a:buNone/>
            </a:pP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lgn="ctr">
              <a:buNone/>
            </a:pPr>
            <a:r>
              <a:rPr lang="en-US"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GROUP SHORTNAME:</a:t>
            </a:r>
          </a:p>
          <a:p>
            <a:pPr marL="0" indent="0" algn="ctr">
              <a:buNone/>
            </a:pP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7178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84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Important Questions</a:t>
            </a:r>
          </a:p>
        </p:txBody>
      </p:sp>
      <p:sp>
        <p:nvSpPr>
          <p:cNvPr id="5" name="Content Placeholder 4"/>
          <p:cNvSpPr>
            <a:spLocks noGrp="1"/>
          </p:cNvSpPr>
          <p:nvPr>
            <p:ph idx="1"/>
          </p:nvPr>
        </p:nvSpPr>
        <p:spPr>
          <a:xfrm>
            <a:off x="2667000" y="1676401"/>
            <a:ext cx="6858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What is God’s plan for the home?</a:t>
            </a:r>
          </a:p>
          <a:p>
            <a:pPr marL="0" indent="0" algn="ctr">
              <a:buNone/>
            </a:pPr>
            <a:endPar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lgn="ctr">
              <a:buNone/>
            </a:pPr>
            <a:r>
              <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Who does God want you to marry?</a:t>
            </a:r>
          </a:p>
        </p:txBody>
      </p:sp>
    </p:spTree>
    <p:extLst>
      <p:ext uri="{BB962C8B-B14F-4D97-AF65-F5344CB8AC3E}">
        <p14:creationId xmlns:p14="http://schemas.microsoft.com/office/powerpoint/2010/main" val="191836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2" name="TextBox 1"/>
          <p:cNvSpPr txBox="1"/>
          <p:nvPr/>
        </p:nvSpPr>
        <p:spPr>
          <a:xfrm>
            <a:off x="2743201" y="990600"/>
            <a:ext cx="184731" cy="369332"/>
          </a:xfrm>
          <a:prstGeom prst="rect">
            <a:avLst/>
          </a:prstGeom>
          <a:noFill/>
        </p:spPr>
        <p:txBody>
          <a:bodyPr wrap="none" rtlCol="0">
            <a:spAutoFit/>
          </a:bodyPr>
          <a:lstStyle/>
          <a:p>
            <a:endParaRPr lang="en-US" dirty="0">
              <a:solidFill>
                <a:srgbClr val="000000"/>
              </a:solidFill>
            </a:endParaRPr>
          </a:p>
        </p:txBody>
      </p:sp>
      <p:sp>
        <p:nvSpPr>
          <p:cNvPr id="3" name="TextBox 2"/>
          <p:cNvSpPr txBox="1"/>
          <p:nvPr/>
        </p:nvSpPr>
        <p:spPr>
          <a:xfrm>
            <a:off x="1524001" y="1082041"/>
            <a:ext cx="9077095" cy="4593565"/>
          </a:xfrm>
          <a:prstGeom prst="rect">
            <a:avLst/>
          </a:prstGeom>
          <a:noFill/>
        </p:spPr>
        <p:txBody>
          <a:bodyPr wrap="square" numCol="2" rtlCol="0">
            <a:spAutoFit/>
          </a:bodyPr>
          <a:lstStyle/>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World Before Sin….…………….	Genesis 1-2</a:t>
            </a:r>
            <a:endParaRPr lang="en-US" sz="1500" dirty="0">
              <a:solidFill>
                <a:sysClr val="windowText" lastClr="000000"/>
              </a:solidFill>
              <a:latin typeface="Cambria"/>
              <a:ea typeface="Times New Roman"/>
              <a:cs typeface="Times New Roman"/>
            </a:endParaRP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Background of Redemption….	Genesis 3-12</a:t>
            </a:r>
            <a:endParaRPr lang="en-US" sz="1500" dirty="0">
              <a:solidFill>
                <a:sysClr val="windowText" lastClr="000000"/>
              </a:solidFill>
              <a:latin typeface="Cambria"/>
              <a:ea typeface="Times New Roman"/>
              <a:cs typeface="Times New Roman"/>
            </a:endParaRP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Redemption thru Abraham,</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	Isaac, Jacob, and Joseph….	Genesis 12-50</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Slavery in and Judgment </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	On Egypt………………………	Exodus 1-12</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Two-month Journey to Sinai…	Exodus 13-18</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One Year at Sinai……………….	Ex. 19-Nm. 10</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Unbelief…………………………..	Numbers 11-14</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Forty Years in the Wilderness..	Nm. 15-Dt. 34</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Canaan Conquered</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	and Divided…………………..	Joshua</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Period of the Judges………….	Jdgs. 1-1 Sa. 9</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The United Kingdom………….	1 Sa. 10-1 Ki. 11</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The Divided Kingdom…………	1 Ki. 12-2 Ki. 17</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The Kingdom of Judah.……..	2 Ki. 18-25</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Restoration of the Temple….	Ezra 1-6</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Redemption </a:t>
            </a:r>
            <a:r>
              <a:rPr lang="en-US" sz="1500" dirty="0" err="1">
                <a:solidFill>
                  <a:sysClr val="windowText" lastClr="000000"/>
                </a:solidFill>
                <a:latin typeface="Kristen ITC"/>
                <a:ea typeface="Times New Roman"/>
                <a:cs typeface="Times New Roman"/>
              </a:rPr>
              <a:t>Unthwarted</a:t>
            </a:r>
            <a:r>
              <a:rPr lang="en-US" sz="1500" dirty="0">
                <a:solidFill>
                  <a:sysClr val="windowText" lastClr="000000"/>
                </a:solidFill>
                <a:latin typeface="Kristen ITC"/>
                <a:ea typeface="Times New Roman"/>
                <a:cs typeface="Times New Roman"/>
              </a:rPr>
              <a:t>…….	Esther</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Restoration of the Law……..	Ezra 7-10</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Restoration of the Walls</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	of Jerusalem………………..	Nehemiah</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Redemption Consummated…	Matthew-John</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Redemption Appropriated….	Acts</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Redemption Perpetuated…..	Romans-Jude</a:t>
            </a:r>
          </a:p>
          <a:p>
            <a:pPr marL="231775">
              <a:lnSpc>
                <a:spcPct val="150000"/>
              </a:lnSpc>
              <a:tabLst>
                <a:tab pos="463550" algn="l"/>
                <a:tab pos="3025775" algn="l"/>
                <a:tab pos="3090863" algn="l"/>
              </a:tabLst>
            </a:pPr>
            <a:r>
              <a:rPr lang="en-US" sz="1500" dirty="0">
                <a:solidFill>
                  <a:sysClr val="windowText" lastClr="000000"/>
                </a:solidFill>
                <a:latin typeface="Kristen ITC"/>
                <a:ea typeface="Times New Roman"/>
                <a:cs typeface="Times New Roman"/>
              </a:rPr>
              <a:t>Victory…………………………..	Revelation</a:t>
            </a:r>
          </a:p>
          <a:p>
            <a:pPr marL="231775">
              <a:lnSpc>
                <a:spcPct val="150000"/>
              </a:lnSpc>
              <a:tabLst>
                <a:tab pos="463550" algn="l"/>
                <a:tab pos="3025775" algn="l"/>
                <a:tab pos="3090863" algn="l"/>
              </a:tabLst>
            </a:pPr>
            <a:endParaRPr lang="en-US" sz="1500" dirty="0">
              <a:solidFill>
                <a:sysClr val="windowText" lastClr="000000"/>
              </a:solidFill>
              <a:latin typeface="Cambria"/>
              <a:ea typeface="Times New Roman"/>
              <a:cs typeface="Times New Roman"/>
            </a:endParaRPr>
          </a:p>
        </p:txBody>
      </p:sp>
      <p:sp>
        <p:nvSpPr>
          <p:cNvPr id="4" name="Title 3"/>
          <p:cNvSpPr txBox="1">
            <a:spLocks/>
          </p:cNvSpPr>
          <p:nvPr/>
        </p:nvSpPr>
        <p:spPr>
          <a:xfrm>
            <a:off x="2134218" y="200615"/>
            <a:ext cx="7856659" cy="990600"/>
          </a:xfrm>
          <a:prstGeom prst="rect">
            <a:avLst/>
          </a:prstGeom>
        </p:spPr>
        <p:txBody>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u="sng" kern="0" dirty="0">
                <a:ln w="17780" cmpd="sng">
                  <a:solidFill>
                    <a:srgbClr val="CCFF99"/>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Bible Summary</a:t>
            </a:r>
            <a:endParaRPr lang="en-US" sz="3200" kern="0" dirty="0">
              <a:ln w="17780" cmpd="sng">
                <a:solidFill>
                  <a:srgbClr val="CCFF99"/>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Title 3"/>
          <p:cNvSpPr txBox="1">
            <a:spLocks/>
          </p:cNvSpPr>
          <p:nvPr/>
        </p:nvSpPr>
        <p:spPr>
          <a:xfrm>
            <a:off x="2458915" y="5943600"/>
            <a:ext cx="7315200" cy="6858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sz="3200" kern="0" dirty="0">
                <a:ln w="11430"/>
                <a:solidFill>
                  <a:sysClr val="windowText" lastClr="000000"/>
                </a:solidFill>
                <a:effectLst>
                  <a:outerShdw blurRad="50800" dist="39000" dir="5460000" algn="tl">
                    <a:srgbClr val="000000">
                      <a:alpha val="38000"/>
                    </a:srgbClr>
                  </a:outerShdw>
                </a:effectLst>
              </a:rPr>
              <a:t>(Granny Apple Green)</a:t>
            </a:r>
          </a:p>
        </p:txBody>
      </p:sp>
      <p:sp>
        <p:nvSpPr>
          <p:cNvPr id="6" name="Right Arrow 9">
            <a:hlinkClick r:id="rId3" action="ppaction://hlinksldjump"/>
            <a:extLst>
              <a:ext uri="{FF2B5EF4-FFF2-40B4-BE49-F238E27FC236}">
                <a16:creationId xmlns:a16="http://schemas.microsoft.com/office/drawing/2014/main" id="{2C7F518C-3EC1-4E5A-B0AB-539E28D9CC75}"/>
              </a:ext>
            </a:extLst>
          </p:cNvPr>
          <p:cNvSpPr/>
          <p:nvPr/>
        </p:nvSpPr>
        <p:spPr>
          <a:xfrm>
            <a:off x="9601200" y="6400800"/>
            <a:ext cx="990600" cy="381000"/>
          </a:xfrm>
          <a:prstGeom prst="rightArrow">
            <a:avLst/>
          </a:prstGeom>
          <a:solidFill>
            <a:schemeClr val="accent6">
              <a:lumMod val="40000"/>
              <a:lumOff val="6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endParaRPr>
          </a:p>
        </p:txBody>
      </p:sp>
    </p:spTree>
    <p:custDataLst>
      <p:tags r:id="rId1"/>
    </p:custDataLst>
    <p:extLst>
      <p:ext uri="{BB962C8B-B14F-4D97-AF65-F5344CB8AC3E}">
        <p14:creationId xmlns:p14="http://schemas.microsoft.com/office/powerpoint/2010/main" val="315160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rgbClr val="FF6600"/>
        </a:solidFill>
        <a:effectLst/>
      </p:bgPr>
    </p:bg>
    <p:spTree>
      <p:nvGrpSpPr>
        <p:cNvPr id="1" name=""/>
        <p:cNvGrpSpPr/>
        <p:nvPr/>
      </p:nvGrpSpPr>
      <p:grpSpPr>
        <a:xfrm>
          <a:off x="0" y="0"/>
          <a:ext cx="0" cy="0"/>
          <a:chOff x="0" y="0"/>
          <a:chExt cx="0" cy="0"/>
        </a:xfrm>
      </p:grpSpPr>
      <p:sp>
        <p:nvSpPr>
          <p:cNvPr id="2" name="TextBox 1"/>
          <p:cNvSpPr txBox="1"/>
          <p:nvPr/>
        </p:nvSpPr>
        <p:spPr>
          <a:xfrm>
            <a:off x="2743201" y="990600"/>
            <a:ext cx="184731" cy="369332"/>
          </a:xfrm>
          <a:prstGeom prst="rect">
            <a:avLst/>
          </a:prstGeom>
          <a:noFill/>
        </p:spPr>
        <p:txBody>
          <a:bodyPr wrap="none" rtlCol="0">
            <a:spAutoFit/>
          </a:bodyPr>
          <a:lstStyle/>
          <a:p>
            <a:pPr>
              <a:defRPr/>
            </a:pPr>
            <a:endParaRPr lang="en-US" dirty="0">
              <a:solidFill>
                <a:srgbClr val="000000"/>
              </a:solidFill>
              <a:latin typeface="Arial"/>
            </a:endParaRPr>
          </a:p>
        </p:txBody>
      </p:sp>
      <p:sp>
        <p:nvSpPr>
          <p:cNvPr id="3" name="TextBox 2"/>
          <p:cNvSpPr txBox="1"/>
          <p:nvPr/>
        </p:nvSpPr>
        <p:spPr>
          <a:xfrm>
            <a:off x="1524001" y="1082041"/>
            <a:ext cx="9077095" cy="4593565"/>
          </a:xfrm>
          <a:prstGeom prst="rect">
            <a:avLst/>
          </a:prstGeom>
          <a:noFill/>
        </p:spPr>
        <p:txBody>
          <a:bodyPr wrap="square" numCol="2" rtlCol="0">
            <a:spAutoFit/>
          </a:bodyPr>
          <a:lstStyle/>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Jesus Ascends; Matthias Chosen…Acts 1</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Church of Christ is Born…………..	Acts 2</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Healing of the Lame Man…………..	Acts 3-4</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Ananias &amp; </a:t>
            </a:r>
            <a:r>
              <a:rPr lang="en-US" sz="1500" dirty="0" err="1">
                <a:solidFill>
                  <a:srgbClr val="FFFFFF"/>
                </a:solidFill>
                <a:latin typeface="Kristen ITC"/>
                <a:ea typeface="Times New Roman"/>
                <a:cs typeface="Times New Roman"/>
              </a:rPr>
              <a:t>Sapphira</a:t>
            </a:r>
            <a:r>
              <a:rPr lang="en-US" sz="1500" dirty="0">
                <a:solidFill>
                  <a:srgbClr val="FFFFFF"/>
                </a:solidFill>
                <a:latin typeface="Kristen ITC"/>
                <a:ea typeface="Times New Roman"/>
                <a:cs typeface="Times New Roman"/>
              </a:rPr>
              <a:t>; </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	An Angel Saves the Apostles…..	Acts 5</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Deacons………………………………..	Acts 6</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The Stoning of Stephen…………….	Acts 7</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Simon the Sorcerer &amp;</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	The Ethiopian Eunuch…………..	Acts 8</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Saul’s Conversion…………………….	Acts 9</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First Gentiles Converted…………...	Acts 10-11</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Apostle James Killed; </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	Peter Saved from Prison………..	Acts 12</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Paul’s 1st Evangelistic Journey……	Acts 13-14</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The Meeting at Jerusalem…………	Acts 15</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Lydia and the Jailer Converted…..	Acts 16</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 in Athens………………………..	Acts 17</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Aquila, Priscilla, and Apollos………Acts 18</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Re-baptism and Demetrius…………	Acts 19</a:t>
            </a:r>
          </a:p>
          <a:p>
            <a:pPr marL="231775">
              <a:lnSpc>
                <a:spcPct val="150000"/>
              </a:lnSpc>
              <a:tabLst>
                <a:tab pos="466344" algn="l"/>
                <a:tab pos="3483864" algn="l"/>
              </a:tabLst>
              <a:defRPr/>
            </a:pPr>
            <a:r>
              <a:rPr lang="en-US" sz="1500" dirty="0" err="1">
                <a:solidFill>
                  <a:srgbClr val="FFFFFF"/>
                </a:solidFill>
                <a:latin typeface="Kristen ITC"/>
                <a:ea typeface="Times New Roman"/>
                <a:cs typeface="Times New Roman"/>
              </a:rPr>
              <a:t>Eutychus</a:t>
            </a:r>
            <a:r>
              <a:rPr lang="en-US" sz="1500" dirty="0">
                <a:solidFill>
                  <a:srgbClr val="FFFFFF"/>
                </a:solidFill>
                <a:latin typeface="Kristen ITC"/>
                <a:ea typeface="Times New Roman"/>
                <a:cs typeface="Times New Roman"/>
              </a:rPr>
              <a:t> and Elders’ Duty…………	Acts 20</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 Arrested in Jerusalem………..	Acts 21-23</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 Before Felix……………………..	Acts 24</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 Before King Agrippa………….	Acts 25-26</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Paul’s Voyage to Rome………………	Acts 27</a:t>
            </a:r>
          </a:p>
          <a:p>
            <a:pPr marL="231775">
              <a:lnSpc>
                <a:spcPct val="150000"/>
              </a:lnSpc>
              <a:tabLst>
                <a:tab pos="466344" algn="l"/>
                <a:tab pos="3483864" algn="l"/>
              </a:tabLst>
              <a:defRPr/>
            </a:pPr>
            <a:r>
              <a:rPr lang="en-US" sz="1500" dirty="0">
                <a:solidFill>
                  <a:srgbClr val="FFFFFF"/>
                </a:solidFill>
                <a:latin typeface="Kristen ITC"/>
                <a:ea typeface="Times New Roman"/>
                <a:cs typeface="Times New Roman"/>
              </a:rPr>
              <a:t>Paul at Malta and Rome……………	Acts 28</a:t>
            </a:r>
          </a:p>
          <a:p>
            <a:pPr marL="231775">
              <a:lnSpc>
                <a:spcPct val="150000"/>
              </a:lnSpc>
              <a:tabLst>
                <a:tab pos="463550" algn="l"/>
                <a:tab pos="3025775" algn="l"/>
                <a:tab pos="3090863" algn="l"/>
              </a:tabLst>
              <a:defRPr/>
            </a:pPr>
            <a:endParaRPr lang="en-US" sz="1500" dirty="0">
              <a:solidFill>
                <a:srgbClr val="000066"/>
              </a:solidFill>
              <a:latin typeface="Cambria"/>
              <a:ea typeface="Times New Roman"/>
              <a:cs typeface="Times New Roman"/>
            </a:endParaRPr>
          </a:p>
        </p:txBody>
      </p:sp>
      <p:sp>
        <p:nvSpPr>
          <p:cNvPr id="4" name="Title 3"/>
          <p:cNvSpPr txBox="1">
            <a:spLocks/>
          </p:cNvSpPr>
          <p:nvPr/>
        </p:nvSpPr>
        <p:spPr>
          <a:xfrm>
            <a:off x="2134218" y="200615"/>
            <a:ext cx="7856659" cy="990600"/>
          </a:xfrm>
          <a:prstGeom prst="rect">
            <a:avLst/>
          </a:prstGeom>
        </p:spPr>
        <p:txBody>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pPr>
              <a:defRPr/>
            </a:pPr>
            <a:r>
              <a:rPr lang="en-US" u="sng" kern="0" dirty="0">
                <a:ln w="24500" cmpd="dbl">
                  <a:solidFill>
                    <a:srgbClr val="333399">
                      <a:shade val="85000"/>
                      <a:satMod val="155000"/>
                    </a:srgbClr>
                  </a:solidFill>
                  <a:prstDash val="solid"/>
                  <a:miter lim="800000"/>
                </a:ln>
                <a:gradFill>
                  <a:gsLst>
                    <a:gs pos="10000">
                      <a:srgbClr val="333399">
                        <a:tint val="10000"/>
                        <a:satMod val="155000"/>
                      </a:srgbClr>
                    </a:gs>
                    <a:gs pos="60000">
                      <a:srgbClr val="333399">
                        <a:tint val="30000"/>
                        <a:satMod val="155000"/>
                      </a:srgbClr>
                    </a:gs>
                    <a:gs pos="100000">
                      <a:srgbClr val="333399">
                        <a:tint val="73000"/>
                        <a:satMod val="155000"/>
                      </a:srgbClr>
                    </a:gs>
                  </a:gsLst>
                  <a:lin ang="5400000"/>
                </a:gradFill>
                <a:effectLst>
                  <a:outerShdw blurRad="38100" dist="38100" dir="7020000" algn="tl">
                    <a:srgbClr val="000000">
                      <a:alpha val="35000"/>
                    </a:srgbClr>
                  </a:outerShdw>
                </a:effectLst>
                <a:latin typeface="Arial"/>
              </a:rPr>
              <a:t>Acts Chapter Summary</a:t>
            </a:r>
            <a:endParaRPr lang="en-US" sz="3200" kern="0" dirty="0">
              <a:ln w="24500" cmpd="dbl">
                <a:solidFill>
                  <a:srgbClr val="333399">
                    <a:shade val="85000"/>
                    <a:satMod val="155000"/>
                  </a:srgbClr>
                </a:solidFill>
                <a:prstDash val="solid"/>
                <a:miter lim="800000"/>
              </a:ln>
              <a:gradFill>
                <a:gsLst>
                  <a:gs pos="10000">
                    <a:srgbClr val="333399">
                      <a:tint val="10000"/>
                      <a:satMod val="155000"/>
                    </a:srgbClr>
                  </a:gs>
                  <a:gs pos="60000">
                    <a:srgbClr val="333399">
                      <a:tint val="30000"/>
                      <a:satMod val="155000"/>
                    </a:srgbClr>
                  </a:gs>
                  <a:gs pos="100000">
                    <a:srgbClr val="333399">
                      <a:tint val="73000"/>
                      <a:satMod val="155000"/>
                    </a:srgbClr>
                  </a:gs>
                </a:gsLst>
                <a:lin ang="5400000"/>
              </a:gradFill>
              <a:effectLst>
                <a:outerShdw blurRad="38100" dist="38100" dir="7020000" algn="tl">
                  <a:srgbClr val="000000">
                    <a:alpha val="35000"/>
                  </a:srgbClr>
                </a:outerShdw>
              </a:effectLst>
              <a:latin typeface="Arial"/>
            </a:endParaRPr>
          </a:p>
        </p:txBody>
      </p:sp>
      <p:sp>
        <p:nvSpPr>
          <p:cNvPr id="5" name="Title 3"/>
          <p:cNvSpPr txBox="1">
            <a:spLocks/>
          </p:cNvSpPr>
          <p:nvPr/>
        </p:nvSpPr>
        <p:spPr>
          <a:xfrm>
            <a:off x="2458915" y="5943600"/>
            <a:ext cx="7315200" cy="6858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pPr>
              <a:defRPr/>
            </a:pPr>
            <a:r>
              <a:rPr lang="en-US" sz="3200" kern="0" dirty="0">
                <a:ln w="11430"/>
                <a:solidFill>
                  <a:srgbClr val="000066"/>
                </a:solidFill>
                <a:effectLst>
                  <a:outerShdw blurRad="50800" dist="39000" dir="5460000" algn="tl">
                    <a:srgbClr val="000000">
                      <a:alpha val="38000"/>
                    </a:srgbClr>
                  </a:outerShdw>
                </a:effectLst>
                <a:latin typeface="Arial"/>
              </a:rPr>
              <a:t>(Tiger Orange)</a:t>
            </a:r>
          </a:p>
        </p:txBody>
      </p:sp>
    </p:spTree>
    <p:custDataLst>
      <p:tags r:id="rId1"/>
    </p:custDataLst>
    <p:extLst>
      <p:ext uri="{BB962C8B-B14F-4D97-AF65-F5344CB8AC3E}">
        <p14:creationId xmlns:p14="http://schemas.microsoft.com/office/powerpoint/2010/main" val="370768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2743201" y="990600"/>
            <a:ext cx="184731" cy="369332"/>
          </a:xfrm>
          <a:prstGeom prst="rect">
            <a:avLst/>
          </a:prstGeom>
          <a:noFill/>
        </p:spPr>
        <p:txBody>
          <a:bodyPr wrap="none" rtlCol="0">
            <a:spAutoFit/>
          </a:bodyPr>
          <a:lstStyle/>
          <a:p>
            <a:endParaRPr lang="en-US" dirty="0">
              <a:solidFill>
                <a:srgbClr val="000000"/>
              </a:solidFill>
            </a:endParaRPr>
          </a:p>
        </p:txBody>
      </p:sp>
      <p:sp>
        <p:nvSpPr>
          <p:cNvPr id="3" name="TextBox 2"/>
          <p:cNvSpPr txBox="1"/>
          <p:nvPr/>
        </p:nvSpPr>
        <p:spPr>
          <a:xfrm>
            <a:off x="1524001" y="1082040"/>
            <a:ext cx="9077095" cy="5120640"/>
          </a:xfrm>
          <a:prstGeom prst="rect">
            <a:avLst/>
          </a:prstGeom>
          <a:noFill/>
        </p:spPr>
        <p:txBody>
          <a:bodyPr wrap="square" numCol="2" rtlCol="0">
            <a:spAutoFit/>
          </a:bodyPr>
          <a:lstStyle/>
          <a:p>
            <a:pPr marL="231775">
              <a:lnSpc>
                <a:spcPct val="150000"/>
              </a:lnSpc>
              <a:tabLst>
                <a:tab pos="466344" algn="l"/>
                <a:tab pos="3483864" algn="l"/>
              </a:tabLst>
            </a:pPr>
            <a:r>
              <a:rPr lang="en-US" sz="1500" dirty="0">
                <a:solidFill>
                  <a:schemeClr val="bg1"/>
                </a:solidFill>
                <a:latin typeface="Kristen ITC"/>
                <a:ea typeface="Times New Roman"/>
                <a:cs typeface="Times New Roman"/>
              </a:rPr>
              <a:t>Adam and Eve………………………	Genesis 3</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Cain and Abel………………………	Genesis 4</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Abraham Offers Isaac……………	Genesis 22</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Joseph’s Coat of Many Colors…	Genesis 37</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Jericho Destroyed…………………	Joshua 6</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Gideon and the Fleece……………	Judges 6</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Gideon and His 300 Warriors……	Judges 7</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Samson……………………………… Judges 13-16</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David and Goliath………………… 1 Samuel 17</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Solomon’s Prayer……………………	1 Kings 3</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Elijah and the Widow of 	Zarephath…………………………	1 Kings 17</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Elijah at Mt. Carmel…………………	1 Kings 18</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Elijah Rides into the Heavens………2 Kings 2</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Hezekiah and the Angel of the </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	Lord vs. Assyria…………………2 Kings 18-19</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Shadrach, Meshach, Abed-</a:t>
            </a:r>
            <a:r>
              <a:rPr lang="en-US" sz="1500" dirty="0" err="1">
                <a:solidFill>
                  <a:schemeClr val="bg1"/>
                </a:solidFill>
                <a:latin typeface="Kristen ITC"/>
                <a:ea typeface="Times New Roman"/>
                <a:cs typeface="Times New Roman"/>
              </a:rPr>
              <a:t>Nego</a:t>
            </a:r>
            <a:r>
              <a:rPr lang="en-US" sz="1500" dirty="0">
                <a:solidFill>
                  <a:schemeClr val="bg1"/>
                </a:solidFill>
                <a:latin typeface="Kristen ITC"/>
                <a:ea typeface="Times New Roman"/>
                <a:cs typeface="Times New Roman"/>
              </a:rPr>
              <a:t> </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	and the Fiery Furnace……………	Daniel 3</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Daniel and the Lion’s Den…………	Daniel 6</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Jesus Walks on Water……………Matthew 14</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Lazarus in Hades……………………	Luke 16</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Parable of the Persistent Widow…	Luke 18</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Judas Betrays Jesus…………………	Luke 22</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The Thief on the Cross……………	Luke 23 </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Paul on the Road to Damascus……Acts 9</a:t>
            </a:r>
          </a:p>
          <a:p>
            <a:pPr marL="231775">
              <a:lnSpc>
                <a:spcPct val="150000"/>
              </a:lnSpc>
              <a:tabLst>
                <a:tab pos="466344" algn="l"/>
                <a:tab pos="3483864" algn="l"/>
              </a:tabLst>
            </a:pPr>
            <a:r>
              <a:rPr lang="en-US" sz="1500" dirty="0">
                <a:solidFill>
                  <a:schemeClr val="bg1"/>
                </a:solidFill>
                <a:latin typeface="Kristen ITC"/>
                <a:ea typeface="Times New Roman"/>
                <a:cs typeface="Times New Roman"/>
              </a:rPr>
              <a:t>Paul &amp; the Areopagus………………	Acts 17</a:t>
            </a:r>
          </a:p>
          <a:p>
            <a:pPr marL="231775">
              <a:lnSpc>
                <a:spcPct val="150000"/>
              </a:lnSpc>
              <a:tabLst>
                <a:tab pos="463550" algn="l"/>
                <a:tab pos="3025775" algn="l"/>
                <a:tab pos="3090863" algn="l"/>
              </a:tabLst>
            </a:pPr>
            <a:endParaRPr lang="en-US" sz="1500" dirty="0">
              <a:solidFill>
                <a:srgbClr val="000066"/>
              </a:solidFill>
              <a:latin typeface="Cambria"/>
              <a:ea typeface="Times New Roman"/>
              <a:cs typeface="Times New Roman"/>
            </a:endParaRPr>
          </a:p>
        </p:txBody>
      </p:sp>
      <p:sp>
        <p:nvSpPr>
          <p:cNvPr id="4" name="Title 3"/>
          <p:cNvSpPr txBox="1">
            <a:spLocks/>
          </p:cNvSpPr>
          <p:nvPr/>
        </p:nvSpPr>
        <p:spPr>
          <a:xfrm>
            <a:off x="2134218" y="200615"/>
            <a:ext cx="7856659" cy="990600"/>
          </a:xfrm>
          <a:prstGeom prst="rect">
            <a:avLst/>
          </a:prstGeom>
        </p:spPr>
        <p:txBody>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u="sng" kern="0" dirty="0">
                <a:ln w="24500" cmpd="dbl">
                  <a:solidFill>
                    <a:srgbClr val="7030A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Favorite Bible Stories I</a:t>
            </a:r>
            <a:endParaRPr lang="en-US" sz="3200" kern="0" dirty="0">
              <a:ln w="24500" cmpd="dbl">
                <a:solidFill>
                  <a:srgbClr val="7030A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Title 3"/>
          <p:cNvSpPr txBox="1">
            <a:spLocks/>
          </p:cNvSpPr>
          <p:nvPr/>
        </p:nvSpPr>
        <p:spPr>
          <a:xfrm>
            <a:off x="2458915" y="5943600"/>
            <a:ext cx="7315200" cy="6858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charset="0"/>
                <a:cs typeface="Arial" charset="0"/>
              </a:defRPr>
            </a:lvl2pPr>
            <a:lvl3pPr algn="ctr" rtl="0" eaLnBrk="1" fontAlgn="base" hangingPunct="1">
              <a:spcBef>
                <a:spcPct val="0"/>
              </a:spcBef>
              <a:spcAft>
                <a:spcPct val="0"/>
              </a:spcAft>
              <a:defRPr sz="4400" b="1">
                <a:solidFill>
                  <a:schemeClr val="tx2"/>
                </a:solidFill>
                <a:latin typeface="Arial" charset="0"/>
                <a:cs typeface="Arial" charset="0"/>
              </a:defRPr>
            </a:lvl3pPr>
            <a:lvl4pPr algn="ctr" rtl="0" eaLnBrk="1" fontAlgn="base" hangingPunct="1">
              <a:spcBef>
                <a:spcPct val="0"/>
              </a:spcBef>
              <a:spcAft>
                <a:spcPct val="0"/>
              </a:spcAft>
              <a:defRPr sz="4400" b="1">
                <a:solidFill>
                  <a:schemeClr val="tx2"/>
                </a:solidFill>
                <a:latin typeface="Arial" charset="0"/>
                <a:cs typeface="Arial" charset="0"/>
              </a:defRPr>
            </a:lvl4pPr>
            <a:lvl5pPr algn="ctr" rtl="0" eaLnBrk="1" fontAlgn="base" hangingPunct="1">
              <a:spcBef>
                <a:spcPct val="0"/>
              </a:spcBef>
              <a:spcAft>
                <a:spcPct val="0"/>
              </a:spcAft>
              <a:defRPr sz="4400" b="1">
                <a:solidFill>
                  <a:schemeClr val="tx2"/>
                </a:solidFill>
                <a:latin typeface="Arial" charset="0"/>
                <a:cs typeface="Arial" charset="0"/>
              </a:defRPr>
            </a:lvl5pPr>
            <a:lvl6pPr marL="457200" algn="ctr" rtl="0" eaLnBrk="1" fontAlgn="base" hangingPunct="1">
              <a:spcBef>
                <a:spcPct val="0"/>
              </a:spcBef>
              <a:spcAft>
                <a:spcPct val="0"/>
              </a:spcAft>
              <a:defRPr sz="4400" b="1">
                <a:solidFill>
                  <a:schemeClr val="tx2"/>
                </a:solidFill>
                <a:latin typeface="Arial" charset="0"/>
                <a:cs typeface="Arial" charset="0"/>
              </a:defRPr>
            </a:lvl6pPr>
            <a:lvl7pPr marL="914400" algn="ctr" rtl="0" eaLnBrk="1" fontAlgn="base" hangingPunct="1">
              <a:spcBef>
                <a:spcPct val="0"/>
              </a:spcBef>
              <a:spcAft>
                <a:spcPct val="0"/>
              </a:spcAft>
              <a:defRPr sz="4400" b="1">
                <a:solidFill>
                  <a:schemeClr val="tx2"/>
                </a:solidFill>
                <a:latin typeface="Arial" charset="0"/>
                <a:cs typeface="Arial" charset="0"/>
              </a:defRPr>
            </a:lvl7pPr>
            <a:lvl8pPr marL="1371600" algn="ctr" rtl="0" eaLnBrk="1" fontAlgn="base" hangingPunct="1">
              <a:spcBef>
                <a:spcPct val="0"/>
              </a:spcBef>
              <a:spcAft>
                <a:spcPct val="0"/>
              </a:spcAft>
              <a:defRPr sz="4400" b="1">
                <a:solidFill>
                  <a:schemeClr val="tx2"/>
                </a:solidFill>
                <a:latin typeface="Arial" charset="0"/>
                <a:cs typeface="Arial" charset="0"/>
              </a:defRPr>
            </a:lvl8pPr>
            <a:lvl9pPr marL="1828800" algn="ctr" rtl="0" eaLnBrk="1" fontAlgn="base" hangingPunct="1">
              <a:spcBef>
                <a:spcPct val="0"/>
              </a:spcBef>
              <a:spcAft>
                <a:spcPct val="0"/>
              </a:spcAft>
              <a:defRPr sz="4400" b="1">
                <a:solidFill>
                  <a:schemeClr val="tx2"/>
                </a:solidFill>
                <a:latin typeface="Arial" charset="0"/>
                <a:cs typeface="Arial" charset="0"/>
              </a:defRPr>
            </a:lvl9pPr>
          </a:lstStyle>
          <a:p>
            <a:r>
              <a:rPr lang="en-US" sz="3200" kern="0" dirty="0">
                <a:ln w="11430"/>
                <a:solidFill>
                  <a:schemeClr val="bg1"/>
                </a:solidFill>
                <a:effectLst>
                  <a:outerShdw blurRad="50800" dist="39000" dir="5460000" algn="tl">
                    <a:srgbClr val="000000">
                      <a:alpha val="38000"/>
                    </a:srgbClr>
                  </a:outerShdw>
                </a:effectLst>
              </a:rPr>
              <a:t>(Indigo </a:t>
            </a:r>
            <a:r>
              <a:rPr lang="en-US" sz="3200" kern="0" dirty="0" err="1">
                <a:ln w="11430"/>
                <a:solidFill>
                  <a:schemeClr val="bg1"/>
                </a:solidFill>
                <a:effectLst>
                  <a:outerShdw blurRad="50800" dist="39000" dir="5460000" algn="tl">
                    <a:srgbClr val="000000">
                      <a:alpha val="38000"/>
                    </a:srgbClr>
                  </a:outerShdw>
                </a:effectLst>
              </a:rPr>
              <a:t>Outdigo</a:t>
            </a:r>
            <a:r>
              <a:rPr lang="en-US" sz="3200" kern="0" dirty="0">
                <a:ln w="11430"/>
                <a:solidFill>
                  <a:schemeClr val="bg1"/>
                </a:solidFill>
                <a:effectLst>
                  <a:outerShdw blurRad="50800" dist="39000" dir="5460000" algn="tl">
                    <a:srgbClr val="000000">
                      <a:alpha val="38000"/>
                    </a:srgbClr>
                  </a:outerShdw>
                </a:effectLst>
              </a:rPr>
              <a:t>)</a:t>
            </a:r>
          </a:p>
        </p:txBody>
      </p:sp>
      <p:sp>
        <p:nvSpPr>
          <p:cNvPr id="6" name="Right Arrow 5">
            <a:hlinkClick r:id="rId3" action="ppaction://hlinksldjump"/>
          </p:cNvPr>
          <p:cNvSpPr/>
          <p:nvPr/>
        </p:nvSpPr>
        <p:spPr>
          <a:xfrm>
            <a:off x="9097879" y="5791200"/>
            <a:ext cx="990600" cy="381000"/>
          </a:xfrm>
          <a:prstGeom prst="rightArrow">
            <a:avLst/>
          </a:prstGeom>
          <a:solidFill>
            <a:srgbClr val="CC99FF"/>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rPr>
              <a:t>Wk.3</a:t>
            </a:r>
          </a:p>
        </p:txBody>
      </p:sp>
      <p:sp>
        <p:nvSpPr>
          <p:cNvPr id="7" name="Right Arrow 6">
            <a:hlinkClick r:id="rId4" action="ppaction://hlinksldjump"/>
          </p:cNvPr>
          <p:cNvSpPr/>
          <p:nvPr/>
        </p:nvSpPr>
        <p:spPr>
          <a:xfrm>
            <a:off x="8869279" y="5486400"/>
            <a:ext cx="990600" cy="381000"/>
          </a:xfrm>
          <a:prstGeom prst="rightArrow">
            <a:avLst/>
          </a:prstGeom>
          <a:solidFill>
            <a:srgbClr val="CC99FF"/>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rPr>
              <a:t>Wk.2</a:t>
            </a:r>
          </a:p>
        </p:txBody>
      </p:sp>
      <p:sp>
        <p:nvSpPr>
          <p:cNvPr id="8" name="Right Arrow 7">
            <a:hlinkClick r:id="rId5" action="ppaction://hlinksldjump"/>
          </p:cNvPr>
          <p:cNvSpPr/>
          <p:nvPr/>
        </p:nvSpPr>
        <p:spPr>
          <a:xfrm>
            <a:off x="9326479" y="6096000"/>
            <a:ext cx="990600" cy="381000"/>
          </a:xfrm>
          <a:prstGeom prst="rightArrow">
            <a:avLst/>
          </a:prstGeom>
          <a:solidFill>
            <a:srgbClr val="CC99FF"/>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rPr>
              <a:t>Wk.4</a:t>
            </a:r>
          </a:p>
        </p:txBody>
      </p:sp>
      <p:sp>
        <p:nvSpPr>
          <p:cNvPr id="9" name="Right Arrow 8">
            <a:hlinkClick r:id="rId6" action="ppaction://hlinksldjump"/>
          </p:cNvPr>
          <p:cNvSpPr/>
          <p:nvPr/>
        </p:nvSpPr>
        <p:spPr>
          <a:xfrm>
            <a:off x="8610600" y="5181600"/>
            <a:ext cx="990600" cy="381000"/>
          </a:xfrm>
          <a:prstGeom prst="rightArrow">
            <a:avLst/>
          </a:prstGeom>
          <a:solidFill>
            <a:srgbClr val="CC99FF"/>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rPr>
              <a:t>Wk. 1</a:t>
            </a:r>
          </a:p>
        </p:txBody>
      </p:sp>
      <p:sp>
        <p:nvSpPr>
          <p:cNvPr id="10" name="Right Arrow 9">
            <a:hlinkClick r:id="rId7" action="ppaction://hlinksldjump"/>
          </p:cNvPr>
          <p:cNvSpPr/>
          <p:nvPr/>
        </p:nvSpPr>
        <p:spPr>
          <a:xfrm>
            <a:off x="9555079" y="6400800"/>
            <a:ext cx="990600" cy="381000"/>
          </a:xfrm>
          <a:prstGeom prst="rightArrow">
            <a:avLst/>
          </a:prstGeom>
          <a:solidFill>
            <a:srgbClr val="CC99FF"/>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300" b="1" spc="50" dirty="0">
                <a:ln w="13500">
                  <a:solidFill>
                    <a:srgbClr val="BBE0E3">
                      <a:shade val="2500"/>
                      <a:alpha val="6500"/>
                    </a:srgbClr>
                  </a:solidFill>
                  <a:prstDash val="solid"/>
                </a:ln>
                <a:solidFill>
                  <a:schemeClr val="bg1"/>
                </a:solidFill>
                <a:effectLst>
                  <a:innerShdw blurRad="50900" dist="38500" dir="13500000">
                    <a:srgbClr val="000000">
                      <a:alpha val="60000"/>
                    </a:srgbClr>
                  </a:innerShdw>
                </a:effectLst>
              </a:rPr>
              <a:t>Wk.5</a:t>
            </a:r>
          </a:p>
        </p:txBody>
      </p:sp>
    </p:spTree>
    <p:custDataLst>
      <p:tags r:id="rId1"/>
    </p:custDataLst>
    <p:extLst>
      <p:ext uri="{BB962C8B-B14F-4D97-AF65-F5344CB8AC3E}">
        <p14:creationId xmlns:p14="http://schemas.microsoft.com/office/powerpoint/2010/main" val="2694432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1:1</a:t>
            </a:r>
          </a:p>
        </p:txBody>
      </p:sp>
      <p:sp>
        <p:nvSpPr>
          <p:cNvPr id="5" name="Content Placeholder 4"/>
          <p:cNvSpPr>
            <a:spLocks noGrp="1"/>
          </p:cNvSpPr>
          <p:nvPr>
            <p:ph idx="1"/>
          </p:nvPr>
        </p:nvSpPr>
        <p:spPr>
          <a:xfrm>
            <a:off x="2209800" y="1371600"/>
            <a:ext cx="76200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 the beginning, God created </a:t>
            </a:r>
          </a:p>
          <a:p>
            <a:pPr marL="0" indent="0" algn="ctr">
              <a:buNone/>
            </a:pPr>
            <a:r>
              <a:rPr lang="en-US" sz="3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heavens and the Earth.”</a:t>
            </a:r>
          </a:p>
        </p:txBody>
      </p:sp>
    </p:spTree>
    <p:extLst>
      <p:ext uri="{BB962C8B-B14F-4D97-AF65-F5344CB8AC3E}">
        <p14:creationId xmlns:p14="http://schemas.microsoft.com/office/powerpoint/2010/main" val="257561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84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3:6</a:t>
            </a:r>
          </a:p>
        </p:txBody>
      </p:sp>
      <p:sp>
        <p:nvSpPr>
          <p:cNvPr id="5" name="Content Placeholder 4"/>
          <p:cNvSpPr>
            <a:spLocks noGrp="1"/>
          </p:cNvSpPr>
          <p:nvPr>
            <p:ph idx="1"/>
          </p:nvPr>
        </p:nvSpPr>
        <p:spPr>
          <a:xfrm>
            <a:off x="2057400" y="1295400"/>
            <a:ext cx="7924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lnSpc>
                <a:spcPts val="4500"/>
              </a:lnSpc>
              <a:spcBef>
                <a:spcPts val="0"/>
              </a:spcBef>
              <a:buNone/>
            </a:pPr>
            <a:r>
              <a:rPr lang="en-US" sz="3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 when the woman saw that the tree was good for food, that it was pleasant to the eyes, and a tree desirable to make one wise, she took of its fruit and ate. She also gave to her husband with her, and he ate.”</a:t>
            </a:r>
          </a:p>
        </p:txBody>
      </p:sp>
    </p:spTree>
    <p:extLst>
      <p:ext uri="{BB962C8B-B14F-4D97-AF65-F5344CB8AC3E}">
        <p14:creationId xmlns:p14="http://schemas.microsoft.com/office/powerpoint/2010/main" val="163032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3:15</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I will put enmity</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between you and the woman,</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between your seed and her Seed;</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 shall bruise your head,</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you shall bruise His heel.”</a:t>
            </a:r>
          </a:p>
        </p:txBody>
      </p:sp>
    </p:spTree>
    <p:extLst>
      <p:ext uri="{BB962C8B-B14F-4D97-AF65-F5344CB8AC3E}">
        <p14:creationId xmlns:p14="http://schemas.microsoft.com/office/powerpoint/2010/main" val="313319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4:7</a:t>
            </a:r>
          </a:p>
        </p:txBody>
      </p:sp>
      <p:sp>
        <p:nvSpPr>
          <p:cNvPr id="5" name="Content Placeholder 4"/>
          <p:cNvSpPr>
            <a:spLocks noGrp="1"/>
          </p:cNvSpPr>
          <p:nvPr>
            <p:ph idx="1"/>
          </p:nvPr>
        </p:nvSpPr>
        <p:spPr>
          <a:xfrm>
            <a:off x="1905000" y="1219200"/>
            <a:ext cx="80772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“If you do well,</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will you not be accepted?</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if you do not do well,</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sin lies at the door.</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its desire is for you,</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you should rule over it.”</a:t>
            </a:r>
          </a:p>
        </p:txBody>
      </p:sp>
    </p:spTree>
    <p:extLst>
      <p:ext uri="{BB962C8B-B14F-4D97-AF65-F5344CB8AC3E}">
        <p14:creationId xmlns:p14="http://schemas.microsoft.com/office/powerpoint/2010/main" val="1664101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6:1-2</a:t>
            </a:r>
          </a:p>
        </p:txBody>
      </p:sp>
      <p:sp>
        <p:nvSpPr>
          <p:cNvPr id="5" name="Content Placeholder 4"/>
          <p:cNvSpPr>
            <a:spLocks noGrp="1"/>
          </p:cNvSpPr>
          <p:nvPr>
            <p:ph idx="1"/>
          </p:nvPr>
        </p:nvSpPr>
        <p:spPr>
          <a:xfrm>
            <a:off x="1905000" y="15240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lnSpc>
                <a:spcPts val="4400"/>
              </a:lnSpc>
              <a:spcBef>
                <a:spcPts val="0"/>
              </a:spcBef>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“Now it came to pass, when men began to multiply on the face of the earth, and daughters were born to them, that the sons of God saw the daughters of men, that they were beautiful; and they took wives for themselves of all whom they chose.”</a:t>
            </a:r>
          </a:p>
        </p:txBody>
      </p:sp>
    </p:spTree>
    <p:extLst>
      <p:ext uri="{BB962C8B-B14F-4D97-AF65-F5344CB8AC3E}">
        <p14:creationId xmlns:p14="http://schemas.microsoft.com/office/powerpoint/2010/main" val="33559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3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Old Testament Books</a:t>
            </a:r>
          </a:p>
        </p:txBody>
      </p:sp>
      <p:sp>
        <p:nvSpPr>
          <p:cNvPr id="5" name="Content Placeholder 4"/>
          <p:cNvSpPr>
            <a:spLocks noGrp="1"/>
          </p:cNvSpPr>
          <p:nvPr>
            <p:ph idx="1"/>
          </p:nvPr>
        </p:nvSpPr>
        <p:spPr>
          <a:xfrm>
            <a:off x="1981200" y="1676400"/>
            <a:ext cx="8229600" cy="51054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Genesis, Exodus, Leviticus, Numbers;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Deuteronomy, Joshua, Judges, Ruth;</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Samuel, 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Kings;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Chronicles.</a:t>
            </a:r>
          </a:p>
          <a:p>
            <a:pPr marL="0" indent="0">
              <a:buNone/>
            </a:pPr>
            <a:endParaRPr lang="en-US"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Ezra, Nehemiah, Esther, Job;</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Psalms, Proverbs, Ecclesiastes;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Song of Solomon, Isaiah;</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Jeremiah, Lamentations.</a:t>
            </a:r>
          </a:p>
        </p:txBody>
      </p:sp>
    </p:spTree>
    <p:custDataLst>
      <p:tags r:id="rId1"/>
    </p:custDataLst>
    <p:extLst>
      <p:ext uri="{BB962C8B-B14F-4D97-AF65-F5344CB8AC3E}">
        <p14:creationId xmlns:p14="http://schemas.microsoft.com/office/powerpoint/2010/main" val="1267051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6:8</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Noah found grace </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 the eyes of </a:t>
            </a:r>
            <a:r>
              <a:rPr lang="en-US" sz="35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Lord</a:t>
            </a: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33559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12:3</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 will bless those who bless you, and I will curse him who curses you;</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in you all the families of the earth shall be blessed.”</a:t>
            </a:r>
          </a:p>
        </p:txBody>
      </p:sp>
    </p:spTree>
    <p:extLst>
      <p:ext uri="{BB962C8B-B14F-4D97-AF65-F5344CB8AC3E}">
        <p14:creationId xmlns:p14="http://schemas.microsoft.com/office/powerpoint/2010/main" val="33559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Exodus 20:11</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in six days the Lord made the heavens and the earth, the sea, and all that is in them, and rested the seventh day. Therefore the Lord blessed the Sabbath day and hallowed it.”</a:t>
            </a:r>
          </a:p>
        </p:txBody>
      </p:sp>
    </p:spTree>
    <p:extLst>
      <p:ext uri="{BB962C8B-B14F-4D97-AF65-F5344CB8AC3E}">
        <p14:creationId xmlns:p14="http://schemas.microsoft.com/office/powerpoint/2010/main" val="23476213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Exodus 23:2</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“You shall not follow a crowd to do evil; nor shall you testify in a dispute so as to turn aside after many to pervert justice.”</a:t>
            </a:r>
          </a:p>
        </p:txBody>
      </p:sp>
    </p:spTree>
    <p:extLst>
      <p:ext uri="{BB962C8B-B14F-4D97-AF65-F5344CB8AC3E}">
        <p14:creationId xmlns:p14="http://schemas.microsoft.com/office/powerpoint/2010/main" val="23476213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Leviticus 10:1-3</a:t>
            </a:r>
          </a:p>
        </p:txBody>
      </p:sp>
      <p:sp>
        <p:nvSpPr>
          <p:cNvPr id="5" name="Content Placeholder 4"/>
          <p:cNvSpPr>
            <a:spLocks noGrp="1"/>
          </p:cNvSpPr>
          <p:nvPr>
            <p:ph idx="1"/>
          </p:nvPr>
        </p:nvSpPr>
        <p:spPr>
          <a:xfrm>
            <a:off x="762000" y="1219200"/>
            <a:ext cx="9753600" cy="5410200"/>
          </a:xfrm>
          <a:noFill/>
          <a:ln>
            <a:noFill/>
          </a:ln>
        </p:spPr>
        <p:style>
          <a:lnRef idx="0">
            <a:schemeClr val="accent3"/>
          </a:lnRef>
          <a:fillRef idx="3">
            <a:schemeClr val="accent3"/>
          </a:fillRef>
          <a:effectRef idx="3">
            <a:schemeClr val="accent3"/>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lnSpc>
                <a:spcPts val="3500"/>
              </a:lnSpc>
              <a:spcBef>
                <a:spcPts val="800"/>
              </a:spcBef>
              <a:spcAft>
                <a:spcPts val="20"/>
              </a:spcAft>
              <a:buNone/>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“Then </a:t>
            </a:r>
            <a:r>
              <a:rPr lang="en-US"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Nadab</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and </a:t>
            </a:r>
            <a:r>
              <a:rPr lang="en-US"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Abihu</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the sons of Aaron, each took his censer and put fire in it, put incense on it, and offered profane fire before the LORD, which He had not commanded them. So fire went out from the LORD and devoured them, and they died before the LORD. And Moses said to Aaron, ‘This is what the Lord spoke, saying: “By those who come near Me, I must be regarded as holy; and before all the people I must be glorified.”’ So Aaron held his peace.”</a:t>
            </a:r>
          </a:p>
        </p:txBody>
      </p:sp>
    </p:spTree>
    <p:extLst>
      <p:ext uri="{BB962C8B-B14F-4D97-AF65-F5344CB8AC3E}">
        <p14:creationId xmlns:p14="http://schemas.microsoft.com/office/powerpoint/2010/main" val="23476213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Leviticus 17:11</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the life of the flesh is in the blood, and I have given it to you upon the altar to make atonement for your souls; for it is the blood that makes atonement for the soul.”</a:t>
            </a:r>
          </a:p>
        </p:txBody>
      </p:sp>
    </p:spTree>
    <p:extLst>
      <p:ext uri="{BB962C8B-B14F-4D97-AF65-F5344CB8AC3E}">
        <p14:creationId xmlns:p14="http://schemas.microsoft.com/office/powerpoint/2010/main" val="23476213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Leviticus 17:14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it is the life of all flesh. Its blood sustains its life. Therefore I said to the children of Israel, ‘You shall not eat the blood of any flesh, for the life of all flesh is its blood. Whoever eats it shall be cut off.’”</a:t>
            </a:r>
          </a:p>
        </p:txBody>
      </p:sp>
      <p:sp>
        <p:nvSpPr>
          <p:cNvPr id="6" name="Right Arrow 5">
            <a:hlinkClick r:id="rId2" action="ppaction://hlinksldjump"/>
          </p:cNvPr>
          <p:cNvSpPr/>
          <p:nvPr/>
        </p:nvSpPr>
        <p:spPr>
          <a:xfrm>
            <a:off x="9448800" y="6324600"/>
            <a:ext cx="609600" cy="304800"/>
          </a:xfrm>
          <a:prstGeom prst="rightArrow">
            <a:avLst/>
          </a:prstGeom>
          <a:solidFill>
            <a:srgbClr val="00FF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0020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Numbers 14:24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my servant Caleb, because he has a different spirit in him and has followed Me fully, I will bring in to the land where he went, and his descendants shall inherit it.”</a:t>
            </a:r>
          </a:p>
        </p:txBody>
      </p:sp>
    </p:spTree>
    <p:extLst>
      <p:ext uri="{BB962C8B-B14F-4D97-AF65-F5344CB8AC3E}">
        <p14:creationId xmlns:p14="http://schemas.microsoft.com/office/powerpoint/2010/main" val="2460020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Deuteronomy 6:24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the Lord commanded us to observe all these statutes, to fear the Lord our God, for our good always, that He might preserve us alive, as it is this day.”</a:t>
            </a:r>
          </a:p>
        </p:txBody>
      </p:sp>
    </p:spTree>
    <p:extLst>
      <p:ext uri="{BB962C8B-B14F-4D97-AF65-F5344CB8AC3E}">
        <p14:creationId xmlns:p14="http://schemas.microsoft.com/office/powerpoint/2010/main" val="2460020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Deuteronomy 10:12-13</a:t>
            </a:r>
          </a:p>
        </p:txBody>
      </p:sp>
      <p:sp>
        <p:nvSpPr>
          <p:cNvPr id="5" name="Content Placeholder 4"/>
          <p:cNvSpPr>
            <a:spLocks noGrp="1"/>
          </p:cNvSpPr>
          <p:nvPr>
            <p:ph idx="1"/>
          </p:nvPr>
        </p:nvSpPr>
        <p:spPr>
          <a:xfrm>
            <a:off x="1905000" y="1371600"/>
            <a:ext cx="8610600" cy="5181600"/>
          </a:xfrm>
          <a:gradFill>
            <a:gsLst>
              <a:gs pos="0">
                <a:schemeClr val="accent3">
                  <a:shade val="51000"/>
                  <a:satMod val="130000"/>
                  <a:alpha val="50000"/>
                </a:schemeClr>
              </a:gs>
              <a:gs pos="80000">
                <a:schemeClr val="accent3">
                  <a:shade val="93000"/>
                  <a:satMod val="130000"/>
                  <a:alpha val="75000"/>
                </a:schemeClr>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now, Israel, what does the Lord your God require of you, but to fear the Lord your God, to walk in all His ways and to love Him, to serve the Lord your God with all your heart and with all your soul, and to keep the commandments of the Lord and His statutes which I command you today for your good.”</a:t>
            </a:r>
          </a:p>
        </p:txBody>
      </p:sp>
    </p:spTree>
    <p:extLst>
      <p:ext uri="{BB962C8B-B14F-4D97-AF65-F5344CB8AC3E}">
        <p14:creationId xmlns:p14="http://schemas.microsoft.com/office/powerpoint/2010/main" val="2460020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Old Testament Books (Cont.)</a:t>
            </a:r>
          </a:p>
        </p:txBody>
      </p:sp>
      <p:sp>
        <p:nvSpPr>
          <p:cNvPr id="5" name="Content Placeholder 4"/>
          <p:cNvSpPr>
            <a:spLocks noGrp="1"/>
          </p:cNvSpPr>
          <p:nvPr>
            <p:ph idx="1"/>
          </p:nvPr>
        </p:nvSpPr>
        <p:spPr>
          <a:xfrm>
            <a:off x="1981200" y="1676400"/>
            <a:ext cx="82296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Ezekiel, Daniel, Hosea, Joel;</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Amos, Obadiah, Jonah, Micah;</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Nahum, Habakkuk, Zephaniah, Haggai;</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Zechariah, Malachi.</a:t>
            </a:r>
          </a:p>
        </p:txBody>
      </p:sp>
    </p:spTree>
    <p:custDataLst>
      <p:tags r:id="rId1"/>
    </p:custDataLst>
    <p:extLst>
      <p:ext uri="{BB962C8B-B14F-4D97-AF65-F5344CB8AC3E}">
        <p14:creationId xmlns:p14="http://schemas.microsoft.com/office/powerpoint/2010/main" val="14528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Deuteronomy 11:18-20</a:t>
            </a:r>
          </a:p>
        </p:txBody>
      </p:sp>
      <p:sp>
        <p:nvSpPr>
          <p:cNvPr id="5" name="Content Placeholder 4"/>
          <p:cNvSpPr>
            <a:spLocks noGrp="1"/>
          </p:cNvSpPr>
          <p:nvPr>
            <p:ph idx="1"/>
          </p:nvPr>
        </p:nvSpPr>
        <p:spPr>
          <a:xfrm>
            <a:off x="1905000" y="1371600"/>
            <a:ext cx="8382000" cy="5181600"/>
          </a:xfrm>
          <a:gradFill>
            <a:gsLst>
              <a:gs pos="0">
                <a:schemeClr val="accent3">
                  <a:shade val="51000"/>
                  <a:satMod val="130000"/>
                  <a:alpha val="50000"/>
                </a:schemeClr>
              </a:gs>
              <a:gs pos="80000">
                <a:schemeClr val="accent3">
                  <a:shade val="93000"/>
                  <a:satMod val="130000"/>
                  <a:alpha val="75000"/>
                </a:schemeClr>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a:normAutofit fontScale="92500"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“Therefore you shall lay up these words of mine in your heart and in your soul, and bind them as a sign on your hand, and they shall be as frontlets between your eyes. You shall teach them to your children, speaking of them when you sit in your house, when you walk by the way, when you lie down, and when you rise up. And you shall write them on the doorposts of your house and on your gates.”</a:t>
            </a:r>
          </a:p>
        </p:txBody>
      </p:sp>
    </p:spTree>
    <p:extLst>
      <p:ext uri="{BB962C8B-B14F-4D97-AF65-F5344CB8AC3E}">
        <p14:creationId xmlns:p14="http://schemas.microsoft.com/office/powerpoint/2010/main" val="2460020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Deuteronomy 29:29</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secret things belong to the Lord our God, but those things which are revealed belong to us and to our children forever, that we may do all the words of this law.”</a:t>
            </a:r>
          </a:p>
        </p:txBody>
      </p:sp>
    </p:spTree>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Samuel 15:22</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 Samuel said, ‘Has the Lord as great delight in burnt offerings and sacrifices, as in obeying the voice of the Lord? Behold, to obey is better than sacrifice, and to heed than the fat of rams.”</a:t>
            </a:r>
          </a:p>
        </p:txBody>
      </p:sp>
    </p:spTree>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Samuel 16:7</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the Lord said to Samuel, ‘Do not look at his appearance or at his physical stature, because I have refused him. For the Lord does not see as man sees; for man looks at the outward appearance, but the Lord looks at the heart.’”</a:t>
            </a:r>
          </a:p>
        </p:txBody>
      </p:sp>
    </p:spTree>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because you did not do it the first time, the Lord our God broke out against us, because we did not consult Him about the proper order.”</a:t>
            </a:r>
          </a:p>
        </p:txBody>
      </p:sp>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Chronicles 15:13</a:t>
            </a:r>
          </a:p>
        </p:txBody>
      </p:sp>
    </p:spTree>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Job 38:16 (ESV)</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“Have you entered into the springs of the sea, or walked in the recesses of the deep?”</a:t>
            </a:r>
          </a:p>
        </p:txBody>
      </p:sp>
    </p:spTree>
    <p:custDataLst>
      <p:tags r:id="rId1"/>
    </p:custDataLst>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19:7-8</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law of the Lord is perfect, converting the soul; the testimony of the Lord is sure, making wise the simple; the statutes of the Lord are right, rejoicing the heart; the commandment of the Lord is pure, enlightening the eyes.”</a:t>
            </a:r>
          </a:p>
        </p:txBody>
      </p:sp>
    </p:spTree>
    <p:custDataLst>
      <p:tags r:id="rId1"/>
    </p:custDataLst>
    <p:extLst>
      <p:ext uri="{BB962C8B-B14F-4D97-AF65-F5344CB8AC3E}">
        <p14:creationId xmlns:p14="http://schemas.microsoft.com/office/powerpoint/2010/main" val="38708012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a:ln w="1905"/>
                <a:solidFill>
                  <a:srgbClr val="FF0000"/>
                </a:solidFill>
                <a:effectLst>
                  <a:innerShdw blurRad="69850" dist="43180" dir="5400000">
                    <a:srgbClr val="000000">
                      <a:alpha val="65000"/>
                    </a:srgbClr>
                  </a:innerShdw>
                </a:effectLst>
              </a:rPr>
              <a:t>Psalm 27:13-14</a:t>
            </a:r>
            <a:endParaRPr lang="en-US" sz="4500" u="sng" dirty="0">
              <a:ln w="1905"/>
              <a:solidFill>
                <a:srgbClr val="FF0000"/>
              </a:solidFill>
              <a:effectLst>
                <a:innerShdw blurRad="69850" dist="43180" dir="5400000">
                  <a:srgbClr val="000000">
                    <a:alpha val="65000"/>
                  </a:srgbClr>
                </a:innerShdw>
              </a:effectLst>
            </a:endParaRP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 would have lost heart, unless I had believed that I would see the goodness of the Lord in the land of the living. Wait on the Lord! Be of good courage, and He shall strengthen your heart. Wait, I say, on the Lord.”</a:t>
            </a:r>
          </a:p>
        </p:txBody>
      </p:sp>
    </p:spTree>
    <p:custDataLst>
      <p:tags r:id="rId1"/>
    </p:custDataLst>
    <p:extLst>
      <p:ext uri="{BB962C8B-B14F-4D97-AF65-F5344CB8AC3E}">
        <p14:creationId xmlns:p14="http://schemas.microsoft.com/office/powerpoint/2010/main" val="2450112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33:12</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“Blessed is the nation whose God is the Lord; the people He has chosen as His own inheritance.”</a:t>
            </a:r>
          </a:p>
        </p:txBody>
      </p:sp>
      <p:sp>
        <p:nvSpPr>
          <p:cNvPr id="6" name="Right Arrow 5">
            <a:hlinkClick r:id="rId3" action="ppaction://hlinksldjump"/>
          </p:cNvPr>
          <p:cNvSpPr/>
          <p:nvPr/>
        </p:nvSpPr>
        <p:spPr>
          <a:xfrm>
            <a:off x="9448800" y="6324600"/>
            <a:ext cx="609600" cy="304800"/>
          </a:xfrm>
          <a:prstGeom prst="rightArrow">
            <a:avLst/>
          </a:prstGeom>
          <a:solidFill>
            <a:srgbClr val="00FF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solidFill>
                <a:srgbClr val="FF0000"/>
              </a:solidFill>
            </a:endParaRPr>
          </a:p>
        </p:txBody>
      </p:sp>
    </p:spTree>
    <p:custDataLst>
      <p:tags r:id="rId1"/>
    </p:custDataLst>
    <p:extLst>
      <p:ext uri="{BB962C8B-B14F-4D97-AF65-F5344CB8AC3E}">
        <p14:creationId xmlns:p14="http://schemas.microsoft.com/office/powerpoint/2010/main" val="2450112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37:25</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 have been young, and now am old; yet I have not seen the righteous forsaken, nor his descendants begging bread.”</a:t>
            </a:r>
          </a:p>
        </p:txBody>
      </p:sp>
    </p:spTree>
    <p:custDataLst>
      <p:tags r:id="rId1"/>
    </p:custDataLst>
    <p:extLst>
      <p:ext uri="{BB962C8B-B14F-4D97-AF65-F5344CB8AC3E}">
        <p14:creationId xmlns:p14="http://schemas.microsoft.com/office/powerpoint/2010/main" val="2450112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3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New Testament Books</a:t>
            </a:r>
          </a:p>
        </p:txBody>
      </p:sp>
      <p:sp>
        <p:nvSpPr>
          <p:cNvPr id="5" name="Content Placeholder 4"/>
          <p:cNvSpPr>
            <a:spLocks noGrp="1"/>
          </p:cNvSpPr>
          <p:nvPr>
            <p:ph idx="1"/>
          </p:nvPr>
        </p:nvSpPr>
        <p:spPr>
          <a:xfrm>
            <a:off x="1981200" y="1676400"/>
            <a:ext cx="8229600" cy="51054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Matthew, Mark, Luke, and John;</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Acts and the letter to the Romans;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Corinthians;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Galatians and Ephesians.</a:t>
            </a:r>
          </a:p>
          <a:p>
            <a:pPr marL="0" indent="0">
              <a:buNone/>
            </a:pPr>
            <a:endParaRPr lang="en-US"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Philippians, Colossians;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Thessalonians;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Timothy;</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Titus and Philemon.</a:t>
            </a:r>
          </a:p>
        </p:txBody>
      </p:sp>
    </p:spTree>
    <p:custDataLst>
      <p:tags r:id="rId1"/>
    </p:custDataLst>
    <p:extLst>
      <p:ext uri="{BB962C8B-B14F-4D97-AF65-F5344CB8AC3E}">
        <p14:creationId xmlns:p14="http://schemas.microsoft.com/office/powerpoint/2010/main" val="191306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46:1</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is our refuge and strength, a very present help in trouble.”</a:t>
            </a:r>
          </a:p>
        </p:txBody>
      </p:sp>
    </p:spTree>
    <p:custDataLst>
      <p:tags r:id="rId1"/>
    </p:custDataLst>
    <p:extLst>
      <p:ext uri="{BB962C8B-B14F-4D97-AF65-F5344CB8AC3E}">
        <p14:creationId xmlns:p14="http://schemas.microsoft.com/office/powerpoint/2010/main" val="2450112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119:11</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“Your word I have hidden in my heart, that I might not sin against You!”</a:t>
            </a:r>
          </a:p>
        </p:txBody>
      </p:sp>
    </p:spTree>
    <p:custDataLst>
      <p:tags r:id="rId1"/>
    </p:custDataLst>
    <p:extLst>
      <p:ext uri="{BB962C8B-B14F-4D97-AF65-F5344CB8AC3E}">
        <p14:creationId xmlns:p14="http://schemas.microsoft.com/office/powerpoint/2010/main" val="2450112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3:5-6</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“Trust in the LORD with all your heart, And lean not on your own understanding; </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 all your ways acknowledge Him, And He shall direct your paths.”</a:t>
            </a:r>
          </a:p>
        </p:txBody>
      </p:sp>
    </p:spTree>
    <p:extLst>
      <p:ext uri="{BB962C8B-B14F-4D97-AF65-F5344CB8AC3E}">
        <p14:creationId xmlns:p14="http://schemas.microsoft.com/office/powerpoint/2010/main" val="2523110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8:13a</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fear of the Lord is to hate evil.”</a:t>
            </a:r>
          </a:p>
        </p:txBody>
      </p:sp>
    </p:spTree>
    <p:extLst>
      <p:ext uri="{BB962C8B-B14F-4D97-AF65-F5344CB8AC3E}">
        <p14:creationId xmlns:p14="http://schemas.microsoft.com/office/powerpoint/2010/main" val="2523110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9:10a</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fear of the Lord is the beginning of wisdom.”</a:t>
            </a:r>
          </a:p>
        </p:txBody>
      </p:sp>
    </p:spTree>
    <p:extLst>
      <p:ext uri="{BB962C8B-B14F-4D97-AF65-F5344CB8AC3E}">
        <p14:creationId xmlns:p14="http://schemas.microsoft.com/office/powerpoint/2010/main" val="2523110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11:14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“Where there is no counsel, the people fall; but in the multitude of counselors there is safety.”</a:t>
            </a:r>
          </a:p>
        </p:txBody>
      </p:sp>
    </p:spTree>
    <p:extLst>
      <p:ext uri="{BB962C8B-B14F-4D97-AF65-F5344CB8AC3E}">
        <p14:creationId xmlns:p14="http://schemas.microsoft.com/office/powerpoint/2010/main" val="2523110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13:24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 who spares his rod hates his son, but he who loves him disciplines him promptly.”</a:t>
            </a:r>
          </a:p>
        </p:txBody>
      </p:sp>
    </p:spTree>
    <p:extLst>
      <p:ext uri="{BB962C8B-B14F-4D97-AF65-F5344CB8AC3E}">
        <p14:creationId xmlns:p14="http://schemas.microsoft.com/office/powerpoint/2010/main" val="2523110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14:12</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“There is a way that seems right to a man, but its end is the way of death.”</a:t>
            </a:r>
          </a:p>
        </p:txBody>
      </p:sp>
    </p:spTree>
    <p:extLst>
      <p:ext uri="{BB962C8B-B14F-4D97-AF65-F5344CB8AC3E}">
        <p14:creationId xmlns:p14="http://schemas.microsoft.com/office/powerpoint/2010/main" val="8499833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14:34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“Righteousness exalts a nation, but sin is a reproach to any people.”</a:t>
            </a:r>
          </a:p>
        </p:txBody>
      </p:sp>
    </p:spTree>
    <p:extLst>
      <p:ext uri="{BB962C8B-B14F-4D97-AF65-F5344CB8AC3E}">
        <p14:creationId xmlns:p14="http://schemas.microsoft.com/office/powerpoint/2010/main" val="8499833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16:18</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“Pride goes before destruction, and a haughty spirit before a fall.”</a:t>
            </a:r>
          </a:p>
        </p:txBody>
      </p:sp>
    </p:spTree>
    <p:extLst>
      <p:ext uri="{BB962C8B-B14F-4D97-AF65-F5344CB8AC3E}">
        <p14:creationId xmlns:p14="http://schemas.microsoft.com/office/powerpoint/2010/main" val="8499833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New Testament Books (Cont.)</a:t>
            </a:r>
          </a:p>
        </p:txBody>
      </p:sp>
      <p:sp>
        <p:nvSpPr>
          <p:cNvPr id="5" name="Content Placeholder 4"/>
          <p:cNvSpPr>
            <a:spLocks noGrp="1"/>
          </p:cNvSpPr>
          <p:nvPr>
            <p:ph idx="1"/>
          </p:nvPr>
        </p:nvSpPr>
        <p:spPr>
          <a:xfrm>
            <a:off x="1981200" y="1600200"/>
            <a:ext cx="82296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Hebrews, James;</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Peter;</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2</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&amp; 3</a:t>
            </a:r>
            <a:r>
              <a:rPr lang="en-US" b="1"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rd</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John;</a:t>
            </a:r>
          </a:p>
          <a:p>
            <a:pPr marL="0" indent="0">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Jude and Revelation.</a:t>
            </a:r>
          </a:p>
        </p:txBody>
      </p:sp>
    </p:spTree>
    <p:custDataLst>
      <p:tags r:id="rId1"/>
    </p:custDataLst>
    <p:extLst>
      <p:ext uri="{BB962C8B-B14F-4D97-AF65-F5344CB8AC3E}">
        <p14:creationId xmlns:p14="http://schemas.microsoft.com/office/powerpoint/2010/main" val="1938694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19:27</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“Cease listening to instruction, my son, and you will stray from the words of knowledge.”</a:t>
            </a:r>
          </a:p>
        </p:txBody>
      </p:sp>
      <p:sp>
        <p:nvSpPr>
          <p:cNvPr id="6" name="Right Arrow 5">
            <a:hlinkClick r:id="rId2" action="ppaction://hlinksldjump"/>
          </p:cNvPr>
          <p:cNvSpPr/>
          <p:nvPr/>
        </p:nvSpPr>
        <p:spPr>
          <a:xfrm>
            <a:off x="9448800" y="6324600"/>
            <a:ext cx="609600" cy="304800"/>
          </a:xfrm>
          <a:prstGeom prst="rightArrow">
            <a:avLst/>
          </a:prstGeom>
          <a:solidFill>
            <a:srgbClr val="00FF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7212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22:3</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prudent man foresees evil and hides himself, but the simple pass on and are punished.”</a:t>
            </a:r>
          </a:p>
        </p:txBody>
      </p:sp>
    </p:spTree>
    <p:extLst>
      <p:ext uri="{BB962C8B-B14F-4D97-AF65-F5344CB8AC3E}">
        <p14:creationId xmlns:p14="http://schemas.microsoft.com/office/powerpoint/2010/main" val="22959681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22:6</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“Train up a child in the way he should go, and when he is old he will not depart from it.”</a:t>
            </a:r>
          </a:p>
        </p:txBody>
      </p:sp>
    </p:spTree>
    <p:extLst>
      <p:ext uri="{BB962C8B-B14F-4D97-AF65-F5344CB8AC3E}">
        <p14:creationId xmlns:p14="http://schemas.microsoft.com/office/powerpoint/2010/main" val="2109626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23:13-14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“Do not </a:t>
            </a:r>
            <a:r>
              <a:rPr lang="en-US" sz="35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withold</a:t>
            </a: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correction from a child. For if you beat him with a rod he will not die. You shall beat him with a rod and deliver his soul from hell.”</a:t>
            </a:r>
          </a:p>
        </p:txBody>
      </p:sp>
    </p:spTree>
    <p:extLst>
      <p:ext uri="{BB962C8B-B14F-4D97-AF65-F5344CB8AC3E}">
        <p14:creationId xmlns:p14="http://schemas.microsoft.com/office/powerpoint/2010/main" val="11235323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27:5</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“Open rebuke is better than love carefully concealed.”</a:t>
            </a:r>
          </a:p>
        </p:txBody>
      </p:sp>
    </p:spTree>
    <p:extLst>
      <p:ext uri="{BB962C8B-B14F-4D97-AF65-F5344CB8AC3E}">
        <p14:creationId xmlns:p14="http://schemas.microsoft.com/office/powerpoint/2010/main" val="24478712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29:18</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“Where there is no revelation, the people </a:t>
            </a:r>
            <a:r>
              <a:rPr lang="en-US" sz="35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cast off </a:t>
            </a: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restraint; but happy is he who keeps the law.”</a:t>
            </a:r>
          </a:p>
        </p:txBody>
      </p:sp>
    </p:spTree>
    <p:extLst>
      <p:ext uri="{BB962C8B-B14F-4D97-AF65-F5344CB8AC3E}">
        <p14:creationId xmlns:p14="http://schemas.microsoft.com/office/powerpoint/2010/main" val="12838229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Proverbs 31:30</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“Charm is deceitful and beauty is passing, but a woman who fears the Lord, she shall be praised.”</a:t>
            </a:r>
          </a:p>
        </p:txBody>
      </p:sp>
    </p:spTree>
    <p:extLst>
      <p:ext uri="{BB962C8B-B14F-4D97-AF65-F5344CB8AC3E}">
        <p14:creationId xmlns:p14="http://schemas.microsoft.com/office/powerpoint/2010/main" val="23243325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Ecclesiastes 7:20</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there is not a just man on Earth who does good and does not sin.”</a:t>
            </a:r>
          </a:p>
        </p:txBody>
      </p:sp>
    </p:spTree>
    <p:extLst>
      <p:ext uri="{BB962C8B-B14F-4D97-AF65-F5344CB8AC3E}">
        <p14:creationId xmlns:p14="http://schemas.microsoft.com/office/powerpoint/2010/main" val="42073712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Ecclesiastes 9:10</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“Whatever your hand finds to do, do it with your might, for there is no work or device or knowledge or wisdom in the grave where you are going.”</a:t>
            </a:r>
          </a:p>
        </p:txBody>
      </p:sp>
    </p:spTree>
    <p:extLst>
      <p:ext uri="{BB962C8B-B14F-4D97-AF65-F5344CB8AC3E}">
        <p14:creationId xmlns:p14="http://schemas.microsoft.com/office/powerpoint/2010/main" val="33899353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Ecclesiastes 12:13-14</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“Let us hear the conclusion of the whole matter: Fear God and keep His commandments, for this is man’s all. For God will bring every work into judgment, including every secret thing, whether good or evil.”</a:t>
            </a:r>
          </a:p>
        </p:txBody>
      </p:sp>
    </p:spTree>
    <p:extLst>
      <p:ext uri="{BB962C8B-B14F-4D97-AF65-F5344CB8AC3E}">
        <p14:creationId xmlns:p14="http://schemas.microsoft.com/office/powerpoint/2010/main" val="3688472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28600"/>
            <a:ext cx="7315200" cy="99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Creation</a:t>
            </a:r>
            <a:b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(tune: “Ballad of Davy Crockett”)</a:t>
            </a:r>
          </a:p>
        </p:txBody>
      </p:sp>
      <p:sp>
        <p:nvSpPr>
          <p:cNvPr id="5" name="Content Placeholder 4"/>
          <p:cNvSpPr>
            <a:spLocks noGrp="1"/>
          </p:cNvSpPr>
          <p:nvPr>
            <p:ph idx="1"/>
          </p:nvPr>
        </p:nvSpPr>
        <p:spPr>
          <a:xfrm>
            <a:off x="2133600" y="1676400"/>
            <a:ext cx="64008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VERSE 1:</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God made water, space, and Earth on Day 1.</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 also made light for day, ‘cause there was none.</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 made the great blue skies above, all on Day 2.</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 Day 3: the land, the grass and trees, and the seas, too!</a:t>
            </a:r>
          </a:p>
        </p:txBody>
      </p:sp>
    </p:spTree>
    <p:custDataLst>
      <p:tags r:id="rId1"/>
    </p:custDataLst>
    <p:extLst>
      <p:ext uri="{BB962C8B-B14F-4D97-AF65-F5344CB8AC3E}">
        <p14:creationId xmlns:p14="http://schemas.microsoft.com/office/powerpoint/2010/main" val="3970374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Isaiah 5:20</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“Woe to those who call evil good, and good evil; who put darkness for light, and light for darkness; who put bitter for sweet, and sweet for bitter!”</a:t>
            </a:r>
          </a:p>
        </p:txBody>
      </p:sp>
    </p:spTree>
    <p:extLst>
      <p:ext uri="{BB962C8B-B14F-4D97-AF65-F5344CB8AC3E}">
        <p14:creationId xmlns:p14="http://schemas.microsoft.com/office/powerpoint/2010/main" val="24681951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Isaiah 9:6</a:t>
            </a:r>
          </a:p>
        </p:txBody>
      </p:sp>
      <p:sp>
        <p:nvSpPr>
          <p:cNvPr id="5" name="Content Placeholder 4"/>
          <p:cNvSpPr>
            <a:spLocks noGrp="1"/>
          </p:cNvSpPr>
          <p:nvPr>
            <p:ph idx="1"/>
          </p:nvPr>
        </p:nvSpPr>
        <p:spPr>
          <a:xfrm>
            <a:off x="1905000" y="1752600"/>
            <a:ext cx="86106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unto us a Child is born, unto us a Son is given; and the government will be upon His shoulder. And His name will be called Wonderful, Counselor, Mighty God, Everlasting Father, </a:t>
            </a:r>
          </a:p>
          <a:p>
            <a:pPr marL="0" indent="0" algn="ctr">
              <a:spcBef>
                <a:spcPts val="0"/>
              </a:spcBef>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Prince of Peace.”</a:t>
            </a:r>
          </a:p>
        </p:txBody>
      </p:sp>
    </p:spTree>
    <p:extLst>
      <p:ext uri="{BB962C8B-B14F-4D97-AF65-F5344CB8AC3E}">
        <p14:creationId xmlns:p14="http://schemas.microsoft.com/office/powerpoint/2010/main" val="31558298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Isaiah 55:9</a:t>
            </a:r>
          </a:p>
        </p:txBody>
      </p:sp>
      <p:sp>
        <p:nvSpPr>
          <p:cNvPr id="5" name="Content Placeholder 4"/>
          <p:cNvSpPr>
            <a:spLocks noGrp="1"/>
          </p:cNvSpPr>
          <p:nvPr>
            <p:ph idx="1"/>
          </p:nvPr>
        </p:nvSpPr>
        <p:spPr>
          <a:xfrm>
            <a:off x="1905000" y="17526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as the heavens are higher than the earth, so are My ways higher than your ways, and My thoughts than your thoughts.”</a:t>
            </a:r>
          </a:p>
        </p:txBody>
      </p:sp>
      <p:sp>
        <p:nvSpPr>
          <p:cNvPr id="6" name="Right Arrow 5">
            <a:hlinkClick r:id="rId2" action="ppaction://hlinksldjump"/>
          </p:cNvPr>
          <p:cNvSpPr/>
          <p:nvPr/>
        </p:nvSpPr>
        <p:spPr>
          <a:xfrm>
            <a:off x="9448800" y="6324600"/>
            <a:ext cx="609600" cy="304800"/>
          </a:xfrm>
          <a:prstGeom prst="rightArrow">
            <a:avLst/>
          </a:prstGeom>
          <a:solidFill>
            <a:srgbClr val="00FF0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10027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Isaiah 59:1-2</a:t>
            </a:r>
          </a:p>
        </p:txBody>
      </p:sp>
      <p:sp>
        <p:nvSpPr>
          <p:cNvPr id="5" name="Content Placeholder 4"/>
          <p:cNvSpPr>
            <a:spLocks noGrp="1"/>
          </p:cNvSpPr>
          <p:nvPr>
            <p:ph idx="1"/>
          </p:nvPr>
        </p:nvSpPr>
        <p:spPr>
          <a:xfrm>
            <a:off x="1905000" y="15240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“Behold, the Lord’s hand is not shortened, that it cannot save; nor His ear heavy, that it cannot hear. But your iniquities have separated you from your God; and your sins have hidden His face from you, so that He will not hear.”</a:t>
            </a:r>
          </a:p>
        </p:txBody>
      </p:sp>
    </p:spTree>
    <p:extLst>
      <p:ext uri="{BB962C8B-B14F-4D97-AF65-F5344CB8AC3E}">
        <p14:creationId xmlns:p14="http://schemas.microsoft.com/office/powerpoint/2010/main" val="23756680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Jeremiah 10:23</a:t>
            </a:r>
          </a:p>
        </p:txBody>
      </p:sp>
      <p:sp>
        <p:nvSpPr>
          <p:cNvPr id="5" name="Content Placeholder 4"/>
          <p:cNvSpPr>
            <a:spLocks noGrp="1"/>
          </p:cNvSpPr>
          <p:nvPr>
            <p:ph idx="1"/>
          </p:nvPr>
        </p:nvSpPr>
        <p:spPr>
          <a:xfrm>
            <a:off x="1905000" y="15240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 Lord, I know the way of man is not in himself; it is not in man who walks to direct his own steps.”</a:t>
            </a:r>
          </a:p>
        </p:txBody>
      </p:sp>
    </p:spTree>
    <p:extLst>
      <p:ext uri="{BB962C8B-B14F-4D97-AF65-F5344CB8AC3E}">
        <p14:creationId xmlns:p14="http://schemas.microsoft.com/office/powerpoint/2010/main" val="25395416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Ezekiel 3:18</a:t>
            </a:r>
          </a:p>
        </p:txBody>
      </p:sp>
      <p:sp>
        <p:nvSpPr>
          <p:cNvPr id="5" name="Content Placeholder 4"/>
          <p:cNvSpPr>
            <a:spLocks noGrp="1"/>
          </p:cNvSpPr>
          <p:nvPr>
            <p:ph idx="1"/>
          </p:nvPr>
        </p:nvSpPr>
        <p:spPr>
          <a:xfrm>
            <a:off x="1905000" y="12954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“When I say to the wicked, ‘You shall surely die,’ and you give him no warning, nor speak to warn the wicked from his wicked way, to save his life, that same wicked man shall die in his iniquity; but his blood I will require at your hand.”</a:t>
            </a:r>
          </a:p>
        </p:txBody>
      </p:sp>
    </p:spTree>
    <p:extLst>
      <p:ext uri="{BB962C8B-B14F-4D97-AF65-F5344CB8AC3E}">
        <p14:creationId xmlns:p14="http://schemas.microsoft.com/office/powerpoint/2010/main" val="5530784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Ezekiel 18:20</a:t>
            </a:r>
          </a:p>
        </p:txBody>
      </p:sp>
      <p:sp>
        <p:nvSpPr>
          <p:cNvPr id="5" name="Content Placeholder 4"/>
          <p:cNvSpPr>
            <a:spLocks noGrp="1"/>
          </p:cNvSpPr>
          <p:nvPr>
            <p:ph idx="1"/>
          </p:nvPr>
        </p:nvSpPr>
        <p:spPr>
          <a:xfrm>
            <a:off x="1905000" y="12954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soul who sins shall die. The son shall not bear the guilt of the father, nor the father bear the guilt of the son. The righteousness of the righteous shall be upon himself, and the wickedness of the wicked shall be upon himself.”</a:t>
            </a:r>
          </a:p>
        </p:txBody>
      </p:sp>
    </p:spTree>
    <p:extLst>
      <p:ext uri="{BB962C8B-B14F-4D97-AF65-F5344CB8AC3E}">
        <p14:creationId xmlns:p14="http://schemas.microsoft.com/office/powerpoint/2010/main" val="23473889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Hosea 4:6</a:t>
            </a:r>
          </a:p>
        </p:txBody>
      </p:sp>
      <p:sp>
        <p:nvSpPr>
          <p:cNvPr id="5" name="Content Placeholder 4"/>
          <p:cNvSpPr>
            <a:spLocks noGrp="1"/>
          </p:cNvSpPr>
          <p:nvPr>
            <p:ph idx="1"/>
          </p:nvPr>
        </p:nvSpPr>
        <p:spPr>
          <a:xfrm>
            <a:off x="1905000" y="12954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“My people are destroyed for lack of knowledge. Because you have rejected knowledge, I also will reject you from being priest for Me; because you have forgotten the law of your God, I also will forget </a:t>
            </a:r>
            <a:r>
              <a:rPr lang="en-US" sz="35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your children.”</a:t>
            </a:r>
            <a:endPar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278859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Amos 3:3</a:t>
            </a:r>
          </a:p>
        </p:txBody>
      </p:sp>
      <p:sp>
        <p:nvSpPr>
          <p:cNvPr id="5" name="Content Placeholder 4"/>
          <p:cNvSpPr>
            <a:spLocks noGrp="1"/>
          </p:cNvSpPr>
          <p:nvPr>
            <p:ph idx="1"/>
          </p:nvPr>
        </p:nvSpPr>
        <p:spPr>
          <a:xfrm>
            <a:off x="1905000" y="12954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“Can two walk together </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unless they are agreed?”</a:t>
            </a:r>
          </a:p>
        </p:txBody>
      </p:sp>
    </p:spTree>
    <p:extLst>
      <p:ext uri="{BB962C8B-B14F-4D97-AF65-F5344CB8AC3E}">
        <p14:creationId xmlns:p14="http://schemas.microsoft.com/office/powerpoint/2010/main" val="3754427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Micah 6:8</a:t>
            </a:r>
          </a:p>
        </p:txBody>
      </p:sp>
      <p:sp>
        <p:nvSpPr>
          <p:cNvPr id="5" name="Content Placeholder 4"/>
          <p:cNvSpPr>
            <a:spLocks noGrp="1"/>
          </p:cNvSpPr>
          <p:nvPr>
            <p:ph idx="1"/>
          </p:nvPr>
        </p:nvSpPr>
        <p:spPr>
          <a:xfrm>
            <a:off x="1905000" y="1295400"/>
            <a:ext cx="83058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 has shown you, O man, what is good; and what does the Lord require of you but to do justly, to love mercy, and to walk humbly with your God?”</a:t>
            </a:r>
          </a:p>
        </p:txBody>
      </p:sp>
    </p:spTree>
    <p:extLst>
      <p:ext uri="{BB962C8B-B14F-4D97-AF65-F5344CB8AC3E}">
        <p14:creationId xmlns:p14="http://schemas.microsoft.com/office/powerpoint/2010/main" val="3077391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2286000" y="228600"/>
            <a:ext cx="7315200" cy="99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Creation</a:t>
            </a:r>
            <a:b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(tune: “Ballad of Davy Crockett”)</a:t>
            </a:r>
          </a:p>
        </p:txBody>
      </p:sp>
      <p:sp>
        <p:nvSpPr>
          <p:cNvPr id="5" name="Content Placeholder 4"/>
          <p:cNvSpPr>
            <a:spLocks noGrp="1"/>
          </p:cNvSpPr>
          <p:nvPr>
            <p:ph idx="1"/>
          </p:nvPr>
        </p:nvSpPr>
        <p:spPr>
          <a:xfrm>
            <a:off x="2209800" y="1828800"/>
            <a:ext cx="52578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CHORUS:</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God made all creation, and behold it was very good!</a:t>
            </a:r>
          </a:p>
        </p:txBody>
      </p:sp>
    </p:spTree>
    <p:custDataLst>
      <p:tags r:id="rId1"/>
    </p:custDataLst>
    <p:extLst>
      <p:ext uri="{BB962C8B-B14F-4D97-AF65-F5344CB8AC3E}">
        <p14:creationId xmlns:p14="http://schemas.microsoft.com/office/powerpoint/2010/main" val="796571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Zechariah 12:10</a:t>
            </a:r>
          </a:p>
        </p:txBody>
      </p:sp>
      <p:sp>
        <p:nvSpPr>
          <p:cNvPr id="5" name="Content Placeholder 4"/>
          <p:cNvSpPr>
            <a:spLocks noGrp="1"/>
          </p:cNvSpPr>
          <p:nvPr>
            <p:ph idx="1"/>
          </p:nvPr>
        </p:nvSpPr>
        <p:spPr>
          <a:xfrm>
            <a:off x="1905000" y="1295400"/>
            <a:ext cx="81534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I will pour on the house of David and on the inhabitants of Jerusalem the Spirit of grace and supplication; then they will look on Me whom they pierced. Yes, they will mourn for Him as one mourns for his only son, and grieve for Him as one grieves for a firstborn.”</a:t>
            </a:r>
          </a:p>
        </p:txBody>
      </p:sp>
    </p:spTree>
    <p:extLst>
      <p:ext uri="{BB962C8B-B14F-4D97-AF65-F5344CB8AC3E}">
        <p14:creationId xmlns:p14="http://schemas.microsoft.com/office/powerpoint/2010/main" val="3982891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Zechariah 13:1-2</a:t>
            </a:r>
          </a:p>
        </p:txBody>
      </p:sp>
      <p:sp>
        <p:nvSpPr>
          <p:cNvPr id="5" name="Content Placeholder 4"/>
          <p:cNvSpPr>
            <a:spLocks noGrp="1"/>
          </p:cNvSpPr>
          <p:nvPr>
            <p:ph idx="1"/>
          </p:nvPr>
        </p:nvSpPr>
        <p:spPr>
          <a:xfrm>
            <a:off x="1905000" y="1295400"/>
            <a:ext cx="8153400" cy="4800600"/>
          </a:xfrm>
        </p:spPr>
        <p:txBody>
          <a:bodyPr>
            <a:normAutofit fontScale="92500"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 that day a fountain shall be opened for the house of David and for the inhabitants of Jerusalem, for sin and for uncleanness. It shall be in that day,’ says the LORD of hosts, ‘that I will cut off the names of the idols from the land, and they shall no longer be remembered. I will also cause the prophets and the unclean spirit to depart from the </a:t>
            </a:r>
            <a:r>
              <a:rPr lang="en-US" sz="35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land.’” </a:t>
            </a:r>
            <a:endPar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340232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Malachi 2:16a</a:t>
            </a:r>
          </a:p>
        </p:txBody>
      </p:sp>
      <p:sp>
        <p:nvSpPr>
          <p:cNvPr id="5" name="Content Placeholder 4"/>
          <p:cNvSpPr>
            <a:spLocks noGrp="1"/>
          </p:cNvSpPr>
          <p:nvPr>
            <p:ph idx="1"/>
          </p:nvPr>
        </p:nvSpPr>
        <p:spPr>
          <a:xfrm>
            <a:off x="1905000" y="1295400"/>
            <a:ext cx="81534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the Lord God of Israel says that He hates divorce.”</a:t>
            </a:r>
          </a:p>
        </p:txBody>
      </p:sp>
    </p:spTree>
    <p:extLst>
      <p:ext uri="{BB962C8B-B14F-4D97-AF65-F5344CB8AC3E}">
        <p14:creationId xmlns:p14="http://schemas.microsoft.com/office/powerpoint/2010/main" val="34154241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Malachi 3:6a</a:t>
            </a:r>
          </a:p>
        </p:txBody>
      </p:sp>
      <p:sp>
        <p:nvSpPr>
          <p:cNvPr id="5" name="Content Placeholder 4"/>
          <p:cNvSpPr>
            <a:spLocks noGrp="1"/>
          </p:cNvSpPr>
          <p:nvPr>
            <p:ph idx="1"/>
          </p:nvPr>
        </p:nvSpPr>
        <p:spPr>
          <a:xfrm>
            <a:off x="1905000" y="1295400"/>
            <a:ext cx="8153400" cy="480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I am the Lord; I do not change.”</a:t>
            </a:r>
          </a:p>
        </p:txBody>
      </p:sp>
    </p:spTree>
    <p:extLst>
      <p:ext uri="{BB962C8B-B14F-4D97-AF65-F5344CB8AC3E}">
        <p14:creationId xmlns:p14="http://schemas.microsoft.com/office/powerpoint/2010/main" val="1397468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Malachi 3:8-10</a:t>
            </a:r>
          </a:p>
        </p:txBody>
      </p:sp>
      <p:sp>
        <p:nvSpPr>
          <p:cNvPr id="5" name="Content Placeholder 4"/>
          <p:cNvSpPr>
            <a:spLocks noGrp="1"/>
          </p:cNvSpPr>
          <p:nvPr>
            <p:ph idx="1"/>
          </p:nvPr>
        </p:nvSpPr>
        <p:spPr>
          <a:xfrm>
            <a:off x="1905000" y="1219200"/>
            <a:ext cx="8382000" cy="5410200"/>
          </a:xfrm>
        </p:spPr>
        <p:txBody>
          <a:bodyPr>
            <a:normAutofit fontScale="92500"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“Will a man rob God? Yet you have robbed Me! But you say, ‘In what way have we robbed You?’ In tithes and offerings. You are cursed with a curse, For you have robbed Me, Even this whole nation. Bring all the tithes into the storehouse, that there may be food in My house, and try Me now in this,” says the LORD of hosts, “If I will not open for you the windows of heaven And pour out for you such blessing That there will not be room enough to receive it.”</a:t>
            </a:r>
          </a:p>
        </p:txBody>
      </p:sp>
    </p:spTree>
    <p:extLst>
      <p:ext uri="{BB962C8B-B14F-4D97-AF65-F5344CB8AC3E}">
        <p14:creationId xmlns:p14="http://schemas.microsoft.com/office/powerpoint/2010/main" val="25573048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Peter 3:15</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sanctify the Lord God in your hearts, and always be ready to give a defense to everyone who asks you a reason for the hope that is in you, with meekness and fear.”</a:t>
            </a:r>
          </a:p>
        </p:txBody>
      </p:sp>
    </p:spTree>
    <p:extLst>
      <p:ext uri="{BB962C8B-B14F-4D97-AF65-F5344CB8AC3E}">
        <p14:creationId xmlns:p14="http://schemas.microsoft.com/office/powerpoint/2010/main" val="11078754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2 Timothy 4:2</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“Preach the word! Be ready in season and out of season. Convince, rebuke, exhort, with all longsuffering and teaching.”</a:t>
            </a:r>
          </a:p>
        </p:txBody>
      </p:sp>
    </p:spTree>
    <p:extLst>
      <p:ext uri="{BB962C8B-B14F-4D97-AF65-F5344CB8AC3E}">
        <p14:creationId xmlns:p14="http://schemas.microsoft.com/office/powerpoint/2010/main" val="7541687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Jude 3b</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“Contend earnestly for the faith which was once for all delivered to the saints.”</a:t>
            </a:r>
          </a:p>
        </p:txBody>
      </p:sp>
    </p:spTree>
    <p:extLst>
      <p:ext uri="{BB962C8B-B14F-4D97-AF65-F5344CB8AC3E}">
        <p14:creationId xmlns:p14="http://schemas.microsoft.com/office/powerpoint/2010/main" val="23269608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Thessalonians 5:21</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“Test all things; hold fast </a:t>
            </a:r>
          </a:p>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 is good.”</a:t>
            </a:r>
          </a:p>
        </p:txBody>
      </p:sp>
    </p:spTree>
    <p:extLst>
      <p:ext uri="{BB962C8B-B14F-4D97-AF65-F5344CB8AC3E}">
        <p14:creationId xmlns:p14="http://schemas.microsoft.com/office/powerpoint/2010/main" val="703469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Acts 26:25</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he said, ‘I am not mad, most noble Festus, but speak the words of truth and reason.’”</a:t>
            </a:r>
          </a:p>
        </p:txBody>
      </p:sp>
    </p:spTree>
    <p:extLst>
      <p:ext uri="{BB962C8B-B14F-4D97-AF65-F5344CB8AC3E}">
        <p14:creationId xmlns:p14="http://schemas.microsoft.com/office/powerpoint/2010/main" val="28007198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2286000" y="228600"/>
            <a:ext cx="7315200" cy="99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Creation</a:t>
            </a:r>
            <a:b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(tune: “Ballad of Davy Crockett”)</a:t>
            </a:r>
          </a:p>
        </p:txBody>
      </p:sp>
      <p:sp>
        <p:nvSpPr>
          <p:cNvPr id="5" name="Content Placeholder 4"/>
          <p:cNvSpPr>
            <a:spLocks noGrp="1"/>
          </p:cNvSpPr>
          <p:nvPr>
            <p:ph idx="1"/>
          </p:nvPr>
        </p:nvSpPr>
        <p:spPr>
          <a:xfrm>
            <a:off x="2133600" y="1676400"/>
            <a:ext cx="75438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VERSE 2:</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 Day 4, He made the Sun, the Moon, and stars on high.</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 Day 5, He made the swimming things and creatures that fly.</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 Day 6, He made the land creatures and all creeping things,</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it was very good when He made Adam and Eve.</a:t>
            </a:r>
          </a:p>
        </p:txBody>
      </p:sp>
    </p:spTree>
    <p:custDataLst>
      <p:tags r:id="rId1"/>
    </p:custDataLst>
    <p:extLst>
      <p:ext uri="{BB962C8B-B14F-4D97-AF65-F5344CB8AC3E}">
        <p14:creationId xmlns:p14="http://schemas.microsoft.com/office/powerpoint/2010/main" val="271815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John 10:37</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“If I do not do the works of my Father, do not believe Me.”</a:t>
            </a:r>
          </a:p>
        </p:txBody>
      </p:sp>
    </p:spTree>
    <p:extLst>
      <p:ext uri="{BB962C8B-B14F-4D97-AF65-F5344CB8AC3E}">
        <p14:creationId xmlns:p14="http://schemas.microsoft.com/office/powerpoint/2010/main" val="3693417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John 8:32</a:t>
            </a:r>
          </a:p>
        </p:txBody>
      </p:sp>
      <p:sp>
        <p:nvSpPr>
          <p:cNvPr id="5" name="Content Placeholder 4"/>
          <p:cNvSpPr>
            <a:spLocks noGrp="1"/>
          </p:cNvSpPr>
          <p:nvPr>
            <p:ph idx="1"/>
          </p:nvPr>
        </p:nvSpPr>
        <p:spPr>
          <a:xfrm>
            <a:off x="1905000" y="1219200"/>
            <a:ext cx="83820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you shall know the truth, and the truth shall make you free.”</a:t>
            </a:r>
          </a:p>
        </p:txBody>
      </p:sp>
    </p:spTree>
    <p:extLst>
      <p:ext uri="{BB962C8B-B14F-4D97-AF65-F5344CB8AC3E}">
        <p14:creationId xmlns:p14="http://schemas.microsoft.com/office/powerpoint/2010/main" val="1627925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Acts 17:11</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“These were more fair-minded than those in Thessalonica, in that they received the word with all readiness, and searched the Scriptures daily to find out whether these things were so.”</a:t>
            </a:r>
          </a:p>
        </p:txBody>
      </p:sp>
    </p:spTree>
    <p:extLst>
      <p:ext uri="{BB962C8B-B14F-4D97-AF65-F5344CB8AC3E}">
        <p14:creationId xmlns:p14="http://schemas.microsoft.com/office/powerpoint/2010/main" val="10623051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1 John 4:1</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“Beloved, do not believe every spirit, but test the spirits, whether they are of God; because many </a:t>
            </a:r>
            <a:b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false prophets have gone out </a:t>
            </a:r>
            <a:b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into the world.”</a:t>
            </a:r>
          </a:p>
        </p:txBody>
      </p:sp>
    </p:spTree>
    <p:extLst>
      <p:ext uri="{BB962C8B-B14F-4D97-AF65-F5344CB8AC3E}">
        <p14:creationId xmlns:p14="http://schemas.microsoft.com/office/powerpoint/2010/main" val="9035752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1:28</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“Then God blessed them, and God said to them, ‘Be fruitful and multiply; fill the Earth and subdue it; have dominion over the fish of the sea, over the birds of the air, and over every living thing that moves on the Earth.’”</a:t>
            </a:r>
          </a:p>
        </p:txBody>
      </p:sp>
    </p:spTree>
    <p:extLst>
      <p:ext uri="{BB962C8B-B14F-4D97-AF65-F5344CB8AC3E}">
        <p14:creationId xmlns:p14="http://schemas.microsoft.com/office/powerpoint/2010/main" val="23154125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Psalm 111:2</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works of the Lord are great; studied by all who have pleasure in them.”</a:t>
            </a:r>
          </a:p>
        </p:txBody>
      </p:sp>
    </p:spTree>
    <p:extLst>
      <p:ext uri="{BB962C8B-B14F-4D97-AF65-F5344CB8AC3E}">
        <p14:creationId xmlns:p14="http://schemas.microsoft.com/office/powerpoint/2010/main" val="9763214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Matthew 5:6</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“Blessed are those who hunger and thirst for righteousness, for they shall be filled.”</a:t>
            </a:r>
          </a:p>
        </p:txBody>
      </p:sp>
    </p:spTree>
    <p:extLst>
      <p:ext uri="{BB962C8B-B14F-4D97-AF65-F5344CB8AC3E}">
        <p14:creationId xmlns:p14="http://schemas.microsoft.com/office/powerpoint/2010/main" val="3562517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Matthew 7:7-8</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“Ask, and it will be given to you; seek and you will find. Knock and it will be opened to you. For everyone who asks, receives; and he who seeks</a:t>
            </a:r>
            <a:r>
              <a:rPr lang="en-US" sz="35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finds; and </a:t>
            </a: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to him who knocks it will be opened.”</a:t>
            </a:r>
          </a:p>
        </p:txBody>
      </p:sp>
    </p:spTree>
    <p:extLst>
      <p:ext uri="{BB962C8B-B14F-4D97-AF65-F5344CB8AC3E}">
        <p14:creationId xmlns:p14="http://schemas.microsoft.com/office/powerpoint/2010/main" val="13429214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2 Timothy 4:3-4</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 the time will come when they will not endure sound doctrine, but according to their own desires, because they have itching ears, they will heap up for themselves teachers; and they will turn their ears away from the truth, and be turned aside to fables.”</a:t>
            </a:r>
          </a:p>
        </p:txBody>
      </p:sp>
    </p:spTree>
    <p:extLst>
      <p:ext uri="{BB962C8B-B14F-4D97-AF65-F5344CB8AC3E}">
        <p14:creationId xmlns:p14="http://schemas.microsoft.com/office/powerpoint/2010/main" val="25351626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Mark 10:6</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“But from the beginning of the creation, God ‘made them male and female.’”</a:t>
            </a:r>
          </a:p>
        </p:txBody>
      </p:sp>
    </p:spTree>
    <p:extLst>
      <p:ext uri="{BB962C8B-B14F-4D97-AF65-F5344CB8AC3E}">
        <p14:creationId xmlns:p14="http://schemas.microsoft.com/office/powerpoint/2010/main" val="28541988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2286000" y="228600"/>
            <a:ext cx="7315200" cy="990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Creation</a:t>
            </a:r>
            <a:b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(tune: “Ballad of Davy Crockett”)</a:t>
            </a:r>
          </a:p>
        </p:txBody>
      </p:sp>
      <p:sp>
        <p:nvSpPr>
          <p:cNvPr id="5" name="Content Placeholder 4"/>
          <p:cNvSpPr>
            <a:spLocks noGrp="1"/>
          </p:cNvSpPr>
          <p:nvPr>
            <p:ph idx="1"/>
          </p:nvPr>
        </p:nvSpPr>
        <p:spPr>
          <a:xfrm>
            <a:off x="2209800" y="1828800"/>
            <a:ext cx="5867400" cy="4876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CHORUS:</a:t>
            </a:r>
          </a:p>
          <a:p>
            <a:r>
              <a:rPr lang="en-US" sz="3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Six days, God created and stopped on the seventh day.</a:t>
            </a:r>
          </a:p>
        </p:txBody>
      </p:sp>
    </p:spTree>
    <p:custDataLst>
      <p:tags r:id="rId1"/>
    </p:custDataLst>
    <p:extLst>
      <p:ext uri="{BB962C8B-B14F-4D97-AF65-F5344CB8AC3E}">
        <p14:creationId xmlns:p14="http://schemas.microsoft.com/office/powerpoint/2010/main" val="3082306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Luke 11:50-51a</a:t>
            </a:r>
          </a:p>
        </p:txBody>
      </p:sp>
      <p:sp>
        <p:nvSpPr>
          <p:cNvPr id="5" name="Content Placeholder 4"/>
          <p:cNvSpPr>
            <a:spLocks noGrp="1"/>
          </p:cNvSpPr>
          <p:nvPr>
            <p:ph idx="1"/>
          </p:nvPr>
        </p:nvSpPr>
        <p:spPr>
          <a:xfrm>
            <a:off x="1905000" y="1219200"/>
            <a:ext cx="81534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the blood of all the prophets which was shed from the foundation of the world may be required of this generation, from the blood of Abel to the blood of Zechariah….”</a:t>
            </a:r>
          </a:p>
        </p:txBody>
      </p:sp>
    </p:spTree>
    <p:extLst>
      <p:ext uri="{BB962C8B-B14F-4D97-AF65-F5344CB8AC3E}">
        <p14:creationId xmlns:p14="http://schemas.microsoft.com/office/powerpoint/2010/main" val="1162077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1943100" y="1524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2 Peter 3:3-6</a:t>
            </a:r>
          </a:p>
        </p:txBody>
      </p:sp>
      <p:sp>
        <p:nvSpPr>
          <p:cNvPr id="5" name="Content Placeholder 4"/>
          <p:cNvSpPr>
            <a:spLocks noGrp="1"/>
          </p:cNvSpPr>
          <p:nvPr>
            <p:ph idx="1"/>
          </p:nvPr>
        </p:nvSpPr>
        <p:spPr>
          <a:xfrm>
            <a:off x="762000" y="1219200"/>
            <a:ext cx="9677400" cy="5410200"/>
          </a:xfrm>
        </p:spPr>
        <p:txBody>
          <a:bodyPr>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“knowing this first: that scoffers will come in the last days, walking according to their own lusts, and saying, ‘Where is the promise of His coming? For since the fathers fell asleep, all things continue as they were from the beginning of creation.’ For this they willfully forget: that by the word of God the heavens were of old, and the earth standing out of water and in the water, by which the world that then existed perished, being flooded with water.”</a:t>
            </a:r>
          </a:p>
        </p:txBody>
      </p:sp>
    </p:spTree>
    <p:extLst>
      <p:ext uri="{BB962C8B-B14F-4D97-AF65-F5344CB8AC3E}">
        <p14:creationId xmlns:p14="http://schemas.microsoft.com/office/powerpoint/2010/main" val="3770822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228600"/>
            <a:ext cx="7315200" cy="990600"/>
          </a:xfrm>
        </p:spPr>
        <p:txBody>
          <a:bodyPr>
            <a:normAutofit/>
          </a:bodyPr>
          <a:lstStyle/>
          <a:p>
            <a:r>
              <a:rPr lang="en-US" sz="4500" u="sng" dirty="0">
                <a:ln w="1905"/>
                <a:solidFill>
                  <a:srgbClr val="FF0000"/>
                </a:solidFill>
                <a:effectLst>
                  <a:innerShdw blurRad="69850" dist="43180" dir="5400000">
                    <a:srgbClr val="000000">
                      <a:alpha val="65000"/>
                    </a:srgbClr>
                  </a:innerShdw>
                </a:effectLst>
              </a:rPr>
              <a:t>Genesis 1:24</a:t>
            </a:r>
          </a:p>
        </p:txBody>
      </p:sp>
      <p:sp>
        <p:nvSpPr>
          <p:cNvPr id="5" name="Content Placeholder 4"/>
          <p:cNvSpPr>
            <a:spLocks noGrp="1"/>
          </p:cNvSpPr>
          <p:nvPr>
            <p:ph idx="1"/>
          </p:nvPr>
        </p:nvSpPr>
        <p:spPr>
          <a:xfrm>
            <a:off x="1905000" y="1219200"/>
            <a:ext cx="7924800" cy="5410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3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“Then God said, ‘Let the earth bring forth the living creature according to its kind: cattle and creeping thing and beast of the earth, each according to its kind’; and it was so.”</a:t>
            </a:r>
          </a:p>
        </p:txBody>
      </p:sp>
    </p:spTree>
    <p:extLst>
      <p:ext uri="{BB962C8B-B14F-4D97-AF65-F5344CB8AC3E}">
        <p14:creationId xmlns:p14="http://schemas.microsoft.com/office/powerpoint/2010/main" val="10049160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Sons of Jacob</a:t>
            </a:r>
          </a:p>
        </p:txBody>
      </p:sp>
      <p:sp>
        <p:nvSpPr>
          <p:cNvPr id="5" name="Content Placeholder 4"/>
          <p:cNvSpPr>
            <a:spLocks noGrp="1"/>
          </p:cNvSpPr>
          <p:nvPr>
            <p:ph idx="1"/>
          </p:nvPr>
        </p:nvSpPr>
        <p:spPr>
          <a:xfrm>
            <a:off x="2667000" y="1646238"/>
            <a:ext cx="68580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Reuben, Simeon, Levi, Judah;</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Issachar,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Zebulun</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Naphtali;</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Dan, Gad, Asher;</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Joseph and Benjamin.</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These are the sons of Jacob.</a:t>
            </a:r>
          </a:p>
        </p:txBody>
      </p:sp>
    </p:spTree>
    <p:extLst>
      <p:ext uri="{BB962C8B-B14F-4D97-AF65-F5344CB8AC3E}">
        <p14:creationId xmlns:p14="http://schemas.microsoft.com/office/powerpoint/2010/main" val="2900149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Apostles</a:t>
            </a:r>
          </a:p>
        </p:txBody>
      </p:sp>
      <p:sp>
        <p:nvSpPr>
          <p:cNvPr id="5" name="Content Placeholder 4"/>
          <p:cNvSpPr>
            <a:spLocks noGrp="1"/>
          </p:cNvSpPr>
          <p:nvPr>
            <p:ph idx="1"/>
          </p:nvPr>
        </p:nvSpPr>
        <p:spPr>
          <a:xfrm>
            <a:off x="2667000" y="1646238"/>
            <a:ext cx="6858000" cy="4678363"/>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Peter and Andrew, his brother;</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James and John of Zebedee;</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Philip and Bartholomew;</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then Thomas and Matthew;</a:t>
            </a:r>
          </a:p>
          <a:p>
            <a:pPr marL="0" indent="0" algn="ctr">
              <a:buNone/>
            </a:pPr>
            <a:endParaRPr lang="en-US" sz="1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James the son of </a:t>
            </a:r>
            <a:r>
              <a:rPr lang="en-US"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Alphaeus</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also there was </a:t>
            </a:r>
            <a:r>
              <a:rPr lang="en-US"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Thaddaeus</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Simon and Judas Iscariot;</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Paul and Matthias.</a:t>
            </a:r>
          </a:p>
        </p:txBody>
      </p:sp>
    </p:spTree>
    <p:extLst>
      <p:ext uri="{BB962C8B-B14F-4D97-AF65-F5344CB8AC3E}">
        <p14:creationId xmlns:p14="http://schemas.microsoft.com/office/powerpoint/2010/main" val="402023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19300" y="3810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Ten Plagues</a:t>
            </a:r>
          </a:p>
        </p:txBody>
      </p:sp>
      <p:sp>
        <p:nvSpPr>
          <p:cNvPr id="5" name="Content Placeholder 4"/>
          <p:cNvSpPr>
            <a:spLocks noGrp="1"/>
          </p:cNvSpPr>
          <p:nvPr>
            <p:ph idx="1"/>
          </p:nvPr>
        </p:nvSpPr>
        <p:spPr>
          <a:xfrm>
            <a:off x="1828800" y="1676401"/>
            <a:ext cx="76962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Water to blood, frogs, lice, flies;</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Death of livestock, boils, and hail;</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Locusts and darkness three days;</a:t>
            </a:r>
          </a:p>
          <a:p>
            <a:pPr marL="0" indent="0" algn="ctr">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Death of all Egypt’s firstborn.</a:t>
            </a:r>
          </a:p>
        </p:txBody>
      </p:sp>
    </p:spTree>
    <p:extLst>
      <p:ext uri="{BB962C8B-B14F-4D97-AF65-F5344CB8AC3E}">
        <p14:creationId xmlns:p14="http://schemas.microsoft.com/office/powerpoint/2010/main" val="402023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5500" y="381000"/>
            <a:ext cx="76962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Ten Commandments</a:t>
            </a:r>
          </a:p>
        </p:txBody>
      </p:sp>
      <p:sp>
        <p:nvSpPr>
          <p:cNvPr id="5" name="Content Placeholder 4"/>
          <p:cNvSpPr>
            <a:spLocks noGrp="1"/>
          </p:cNvSpPr>
          <p:nvPr>
            <p:ph idx="1"/>
          </p:nvPr>
        </p:nvSpPr>
        <p:spPr>
          <a:xfrm>
            <a:off x="2667000" y="1646238"/>
            <a:ext cx="6553200" cy="4678363"/>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14350" indent="-514350">
              <a:buAutoNum type="arabicParen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 other gods before Me</a:t>
            </a:r>
          </a:p>
          <a:p>
            <a:pPr marL="514350" indent="-514350">
              <a:buAutoNum type="arabicParen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 carved images to bow down and serve</a:t>
            </a:r>
          </a:p>
          <a:p>
            <a:pPr marL="514350" indent="-514350">
              <a:buAutoNum type="arabicParen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Don’t take the name of the Lord your God in vain</a:t>
            </a:r>
          </a:p>
          <a:p>
            <a:pPr marL="514350" indent="-514350">
              <a:buAutoNum type="arabicParen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Remember and keep the Sabbath holy</a:t>
            </a:r>
          </a:p>
        </p:txBody>
      </p:sp>
    </p:spTree>
    <p:extLst>
      <p:ext uri="{BB962C8B-B14F-4D97-AF65-F5344CB8AC3E}">
        <p14:creationId xmlns:p14="http://schemas.microsoft.com/office/powerpoint/2010/main" val="402023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304800"/>
            <a:ext cx="8229600" cy="9906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Ten Commandments (cont.)</a:t>
            </a:r>
          </a:p>
        </p:txBody>
      </p:sp>
      <p:sp>
        <p:nvSpPr>
          <p:cNvPr id="5" name="Content Placeholder 4"/>
          <p:cNvSpPr>
            <a:spLocks noGrp="1"/>
          </p:cNvSpPr>
          <p:nvPr>
            <p:ph idx="1"/>
          </p:nvPr>
        </p:nvSpPr>
        <p:spPr>
          <a:xfrm>
            <a:off x="1600200" y="1676400"/>
            <a:ext cx="8458200" cy="4678363"/>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Honor your father and your mother</a:t>
            </a:r>
          </a:p>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 murder</a:t>
            </a:r>
          </a:p>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 adultery</a:t>
            </a:r>
          </a:p>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you shall not steal</a:t>
            </a:r>
          </a:p>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Don’t lie against your neighbor</a:t>
            </a:r>
          </a:p>
          <a:p>
            <a:pPr marL="514350" indent="-514350">
              <a:buFont typeface="+mj-lt"/>
              <a:buAutoNum type="arabicParenR" startAt="5"/>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Or covet what is his</a:t>
            </a:r>
          </a:p>
          <a:p>
            <a:pPr marL="0" indent="0">
              <a:buNone/>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These are the ten commandments.</a:t>
            </a:r>
          </a:p>
          <a:p>
            <a:pPr marL="514350" indent="-514350">
              <a:buAutoNum type="arabicParenR" startAt="5"/>
            </a:pP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buNone/>
            </a:pP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6550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48883" y="312737"/>
            <a:ext cx="8028878"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u="sng"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Beattitudes</a:t>
            </a:r>
            <a:r>
              <a:rPr lang="en-US"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(Matthew 5:3-10)</a:t>
            </a:r>
          </a:p>
        </p:txBody>
      </p:sp>
      <p:sp>
        <p:nvSpPr>
          <p:cNvPr id="5" name="Content Placeholder 4"/>
          <p:cNvSpPr>
            <a:spLocks noGrp="1"/>
          </p:cNvSpPr>
          <p:nvPr>
            <p:ph idx="1"/>
          </p:nvPr>
        </p:nvSpPr>
        <p:spPr>
          <a:xfrm>
            <a:off x="2334322" y="1371600"/>
            <a:ext cx="6858000" cy="4678363"/>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the poor in spirit, for theirs is the kingdom of heaven.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those who mourn, for they shall be comforted.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the meek, for they shall inherit the earth.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those who hunger and thirst for righteousness, for they shall be filled. </a:t>
            </a:r>
          </a:p>
        </p:txBody>
      </p:sp>
    </p:spTree>
    <p:extLst>
      <p:ext uri="{BB962C8B-B14F-4D97-AF65-F5344CB8AC3E}">
        <p14:creationId xmlns:p14="http://schemas.microsoft.com/office/powerpoint/2010/main" val="97155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228600"/>
            <a:ext cx="7315200"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u="sng"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Beattitudes</a:t>
            </a:r>
            <a:r>
              <a:rPr lang="en-US" sz="4800"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(cont.)</a:t>
            </a:r>
          </a:p>
        </p:txBody>
      </p:sp>
      <p:sp>
        <p:nvSpPr>
          <p:cNvPr id="5" name="Content Placeholder 4"/>
          <p:cNvSpPr>
            <a:spLocks noGrp="1"/>
          </p:cNvSpPr>
          <p:nvPr>
            <p:ph idx="1"/>
          </p:nvPr>
        </p:nvSpPr>
        <p:spPr>
          <a:xfrm>
            <a:off x="2286000" y="1341437"/>
            <a:ext cx="7467600" cy="4678363"/>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the merciful, for they shall obtain mercy.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the pure in heart, for they shall see God.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the peacemakers, for they shall be called sons of God. </a:t>
            </a:r>
          </a:p>
          <a:p>
            <a:pPr marL="0" indent="0" algn="ctr">
              <a:spcAft>
                <a:spcPts val="1200"/>
              </a:spcAft>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Blessed are those who are persecuted for righteousness' sake, for theirs is the kingdom of heaven.</a:t>
            </a:r>
          </a:p>
        </p:txBody>
      </p:sp>
    </p:spTree>
    <p:extLst>
      <p:ext uri="{BB962C8B-B14F-4D97-AF65-F5344CB8AC3E}">
        <p14:creationId xmlns:p14="http://schemas.microsoft.com/office/powerpoint/2010/main" val="1335372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RED_DOT" val="FALSE"/>
</p:tagLst>
</file>

<file path=ppt/tags/tag10.xml><?xml version="1.0" encoding="utf-8"?>
<p:tagLst xmlns:a="http://schemas.openxmlformats.org/drawingml/2006/main" xmlns:r="http://schemas.openxmlformats.org/officeDocument/2006/relationships" xmlns:p="http://schemas.openxmlformats.org/presentationml/2006/main">
  <p:tag name="RED_DOT" val="FALSE"/>
</p:tagLst>
</file>

<file path=ppt/tags/tag11.xml><?xml version="1.0" encoding="utf-8"?>
<p:tagLst xmlns:a="http://schemas.openxmlformats.org/drawingml/2006/main" xmlns:r="http://schemas.openxmlformats.org/officeDocument/2006/relationships" xmlns:p="http://schemas.openxmlformats.org/presentationml/2006/main">
  <p:tag name="RED_DOT" val="FALSE"/>
</p:tagLst>
</file>

<file path=ppt/tags/tag12.xml><?xml version="1.0" encoding="utf-8"?>
<p:tagLst xmlns:a="http://schemas.openxmlformats.org/drawingml/2006/main" xmlns:r="http://schemas.openxmlformats.org/officeDocument/2006/relationships" xmlns:p="http://schemas.openxmlformats.org/presentationml/2006/main">
  <p:tag name="RED_DOT" val="FALSE"/>
</p:tagLst>
</file>

<file path=ppt/tags/tag13.xml><?xml version="1.0" encoding="utf-8"?>
<p:tagLst xmlns:a="http://schemas.openxmlformats.org/drawingml/2006/main" xmlns:r="http://schemas.openxmlformats.org/officeDocument/2006/relationships" xmlns:p="http://schemas.openxmlformats.org/presentationml/2006/main">
  <p:tag name="RED_DOT" val="FALSE"/>
</p:tagLst>
</file>

<file path=ppt/tags/tag14.xml><?xml version="1.0" encoding="utf-8"?>
<p:tagLst xmlns:a="http://schemas.openxmlformats.org/drawingml/2006/main" xmlns:r="http://schemas.openxmlformats.org/officeDocument/2006/relationships" xmlns:p="http://schemas.openxmlformats.org/presentationml/2006/main">
  <p:tag name="RED_DOT" val="FALSE"/>
</p:tagLst>
</file>

<file path=ppt/tags/tag15.xml><?xml version="1.0" encoding="utf-8"?>
<p:tagLst xmlns:a="http://schemas.openxmlformats.org/drawingml/2006/main" xmlns:r="http://schemas.openxmlformats.org/officeDocument/2006/relationships" xmlns:p="http://schemas.openxmlformats.org/presentationml/2006/main">
  <p:tag name="RED_DOT" val="FALSE"/>
</p:tagLst>
</file>

<file path=ppt/tags/tag16.xml><?xml version="1.0" encoding="utf-8"?>
<p:tagLst xmlns:a="http://schemas.openxmlformats.org/drawingml/2006/main" xmlns:r="http://schemas.openxmlformats.org/officeDocument/2006/relationships" xmlns:p="http://schemas.openxmlformats.org/presentationml/2006/main">
  <p:tag name="RED_DOT" val="FALSE"/>
</p:tagLst>
</file>

<file path=ppt/tags/tag17.xml><?xml version="1.0" encoding="utf-8"?>
<p:tagLst xmlns:a="http://schemas.openxmlformats.org/drawingml/2006/main" xmlns:r="http://schemas.openxmlformats.org/officeDocument/2006/relationships" xmlns:p="http://schemas.openxmlformats.org/presentationml/2006/main">
  <p:tag name="RED_DOT" val="FALSE"/>
</p:tagLst>
</file>

<file path=ppt/tags/tag18.xml><?xml version="1.0" encoding="utf-8"?>
<p:tagLst xmlns:a="http://schemas.openxmlformats.org/drawingml/2006/main" xmlns:r="http://schemas.openxmlformats.org/officeDocument/2006/relationships" xmlns:p="http://schemas.openxmlformats.org/presentationml/2006/main">
  <p:tag name="RED_DOT" val="FALSE"/>
</p:tagLst>
</file>

<file path=ppt/tags/tag19.xml><?xml version="1.0" encoding="utf-8"?>
<p:tagLst xmlns:a="http://schemas.openxmlformats.org/drawingml/2006/main" xmlns:r="http://schemas.openxmlformats.org/officeDocument/2006/relationships" xmlns:p="http://schemas.openxmlformats.org/presentationml/2006/main">
  <p:tag name="RED_DOT" val="FALSE"/>
</p:tagLst>
</file>

<file path=ppt/tags/tag2.xml><?xml version="1.0" encoding="utf-8"?>
<p:tagLst xmlns:a="http://schemas.openxmlformats.org/drawingml/2006/main" xmlns:r="http://schemas.openxmlformats.org/officeDocument/2006/relationships" xmlns:p="http://schemas.openxmlformats.org/presentationml/2006/main">
  <p:tag name="RED_DOT" val="FALSE"/>
</p:tagLst>
</file>

<file path=ppt/tags/tag20.xml><?xml version="1.0" encoding="utf-8"?>
<p:tagLst xmlns:a="http://schemas.openxmlformats.org/drawingml/2006/main" xmlns:r="http://schemas.openxmlformats.org/officeDocument/2006/relationships" xmlns:p="http://schemas.openxmlformats.org/presentationml/2006/main">
  <p:tag name="RED_DOT" val="FALSE"/>
</p:tagLst>
</file>

<file path=ppt/tags/tag21.xml><?xml version="1.0" encoding="utf-8"?>
<p:tagLst xmlns:a="http://schemas.openxmlformats.org/drawingml/2006/main" xmlns:r="http://schemas.openxmlformats.org/officeDocument/2006/relationships" xmlns:p="http://schemas.openxmlformats.org/presentationml/2006/main">
  <p:tag name="RED_DOT" val="TRUE"/>
</p:tagLst>
</file>

<file path=ppt/tags/tag3.xml><?xml version="1.0" encoding="utf-8"?>
<p:tagLst xmlns:a="http://schemas.openxmlformats.org/drawingml/2006/main" xmlns:r="http://schemas.openxmlformats.org/officeDocument/2006/relationships" xmlns:p="http://schemas.openxmlformats.org/presentationml/2006/main">
  <p:tag name="RED_DOT" val="FALSE"/>
</p:tagLst>
</file>

<file path=ppt/tags/tag4.xml><?xml version="1.0" encoding="utf-8"?>
<p:tagLst xmlns:a="http://schemas.openxmlformats.org/drawingml/2006/main" xmlns:r="http://schemas.openxmlformats.org/officeDocument/2006/relationships" xmlns:p="http://schemas.openxmlformats.org/presentationml/2006/main">
  <p:tag name="RED_DOT" val="FALSE"/>
</p:tagLst>
</file>

<file path=ppt/tags/tag5.xml><?xml version="1.0" encoding="utf-8"?>
<p:tagLst xmlns:a="http://schemas.openxmlformats.org/drawingml/2006/main" xmlns:r="http://schemas.openxmlformats.org/officeDocument/2006/relationships" xmlns:p="http://schemas.openxmlformats.org/presentationml/2006/main">
  <p:tag name="RED_DOT" val="FALSE"/>
</p:tagLst>
</file>

<file path=ppt/tags/tag6.xml><?xml version="1.0" encoding="utf-8"?>
<p:tagLst xmlns:a="http://schemas.openxmlformats.org/drawingml/2006/main" xmlns:r="http://schemas.openxmlformats.org/officeDocument/2006/relationships" xmlns:p="http://schemas.openxmlformats.org/presentationml/2006/main">
  <p:tag name="RED_DOT" val="FALSE"/>
</p:tagLst>
</file>

<file path=ppt/tags/tag7.xml><?xml version="1.0" encoding="utf-8"?>
<p:tagLst xmlns:a="http://schemas.openxmlformats.org/drawingml/2006/main" xmlns:r="http://schemas.openxmlformats.org/officeDocument/2006/relationships" xmlns:p="http://schemas.openxmlformats.org/presentationml/2006/main">
  <p:tag name="RED_DOT" val="FALSE"/>
</p:tagLst>
</file>

<file path=ppt/tags/tag8.xml><?xml version="1.0" encoding="utf-8"?>
<p:tagLst xmlns:a="http://schemas.openxmlformats.org/drawingml/2006/main" xmlns:r="http://schemas.openxmlformats.org/officeDocument/2006/relationships" xmlns:p="http://schemas.openxmlformats.org/presentationml/2006/main">
  <p:tag name="RED_DOT" val="FALSE"/>
</p:tagLst>
</file>

<file path=ppt/tags/tag9.xml><?xml version="1.0" encoding="utf-8"?>
<p:tagLst xmlns:a="http://schemas.openxmlformats.org/drawingml/2006/main" xmlns:r="http://schemas.openxmlformats.org/officeDocument/2006/relationships" xmlns:p="http://schemas.openxmlformats.org/presentationml/2006/main">
  <p:tag name="RED_DOT" val="FALSE"/>
</p:tagLst>
</file>

<file path=ppt/theme/theme1.xml><?xml version="1.0" encoding="utf-8"?>
<a:theme xmlns:a="http://schemas.openxmlformats.org/drawingml/2006/main" name="growingchild_am_12_CrystalGraphics.com_PowerPoint_Templates">
  <a:themeElements>
    <a:clrScheme name="Default Design 13">
      <a:dk1>
        <a:srgbClr val="000000"/>
      </a:dk1>
      <a:lt1>
        <a:srgbClr val="FFFFFF"/>
      </a:lt1>
      <a:dk2>
        <a:srgbClr val="FF33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33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rowingchild_am_12_CrystalGraphics.com_PowerPoint_Templates">
  <a:themeElements>
    <a:clrScheme name="Default Design 13">
      <a:dk1>
        <a:srgbClr val="000000"/>
      </a:dk1>
      <a:lt1>
        <a:srgbClr val="FFFFFF"/>
      </a:lt1>
      <a:dk2>
        <a:srgbClr val="FF33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33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growingchild_am_12_CrystalGraphics.com_PowerPoint_Templates</Template>
  <TotalTime>106200</TotalTime>
  <Words>5405</Words>
  <Application>Microsoft Office PowerPoint</Application>
  <PresentationFormat>Widescreen</PresentationFormat>
  <Paragraphs>495</Paragraphs>
  <Slides>116</Slides>
  <Notes>22</Notes>
  <HiddenSlides>88</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116</vt:i4>
      </vt:variant>
    </vt:vector>
  </HeadingPairs>
  <TitlesOfParts>
    <vt:vector size="122" baseType="lpstr">
      <vt:lpstr>Arial</vt:lpstr>
      <vt:lpstr>Calibri</vt:lpstr>
      <vt:lpstr>Cambria</vt:lpstr>
      <vt:lpstr>Kristen ITC</vt:lpstr>
      <vt:lpstr>growingchild_am_12_CrystalGraphics.com_PowerPoint_Templates</vt:lpstr>
      <vt:lpstr>1_growingchild_am_12_CrystalGraphics.com_PowerPoint_Templates</vt:lpstr>
      <vt:lpstr>Kids Prep</vt:lpstr>
      <vt:lpstr>Old Testament Books</vt:lpstr>
      <vt:lpstr>Old Testament Books (Cont.)</vt:lpstr>
      <vt:lpstr>New Testament Books</vt:lpstr>
      <vt:lpstr>New Testament Books (Cont.)</vt:lpstr>
      <vt:lpstr>Creation (tune: “Ballad of Davy Crockett”)</vt:lpstr>
      <vt:lpstr>Creation (tune: “Ballad of Davy Crockett”)</vt:lpstr>
      <vt:lpstr>Creation (tune: “Ballad of Davy Crockett”)</vt:lpstr>
      <vt:lpstr>Creation (tune: “Ballad of Davy Crockett”)</vt:lpstr>
      <vt:lpstr>PowerPoint Presentation</vt:lpstr>
      <vt:lpstr>PowerPoint Presentation</vt:lpstr>
      <vt:lpstr>PowerPoint Presentation</vt:lpstr>
      <vt:lpstr>PowerPoint Presentation</vt:lpstr>
      <vt:lpstr>PowerPoint Presentation</vt:lpstr>
      <vt:lpstr>Genesis 1:1</vt:lpstr>
      <vt:lpstr>Genesis 3:6</vt:lpstr>
      <vt:lpstr>Genesis 3:15</vt:lpstr>
      <vt:lpstr>Genesis 4:7</vt:lpstr>
      <vt:lpstr>Genesis 6:1-2</vt:lpstr>
      <vt:lpstr>Genesis 6:8</vt:lpstr>
      <vt:lpstr>Genesis 12:3</vt:lpstr>
      <vt:lpstr>Exodus 20:11</vt:lpstr>
      <vt:lpstr>Exodus 23:2</vt:lpstr>
      <vt:lpstr>Leviticus 10:1-3</vt:lpstr>
      <vt:lpstr>Leviticus 17:11</vt:lpstr>
      <vt:lpstr>Leviticus 17:14</vt:lpstr>
      <vt:lpstr>Numbers 14:24</vt:lpstr>
      <vt:lpstr>Deuteronomy 6:24</vt:lpstr>
      <vt:lpstr>Deuteronomy 10:12-13</vt:lpstr>
      <vt:lpstr>Deuteronomy 11:18-20</vt:lpstr>
      <vt:lpstr>Deuteronomy 29:29</vt:lpstr>
      <vt:lpstr>1 Samuel 15:22</vt:lpstr>
      <vt:lpstr>1 Samuel 16:7</vt:lpstr>
      <vt:lpstr>1 Chronicles 15:13</vt:lpstr>
      <vt:lpstr>Job 38:16 (ESV)</vt:lpstr>
      <vt:lpstr>Psalm 19:7-8</vt:lpstr>
      <vt:lpstr>Psalm 27:13-14</vt:lpstr>
      <vt:lpstr>Psalm 33:12</vt:lpstr>
      <vt:lpstr>Psalm 37:25</vt:lpstr>
      <vt:lpstr>Psalm 46:1</vt:lpstr>
      <vt:lpstr>Psalm 119:11</vt:lpstr>
      <vt:lpstr>Proverbs 3:5-6</vt:lpstr>
      <vt:lpstr>Proverbs 8:13a</vt:lpstr>
      <vt:lpstr>Proverbs 9:10a</vt:lpstr>
      <vt:lpstr>Proverbs 11:14</vt:lpstr>
      <vt:lpstr>Proverbs 13:24</vt:lpstr>
      <vt:lpstr>Proverbs 14:12</vt:lpstr>
      <vt:lpstr>Proverbs 14:34</vt:lpstr>
      <vt:lpstr>Proverbs 16:18</vt:lpstr>
      <vt:lpstr>Proverbs 19:27</vt:lpstr>
      <vt:lpstr>Proverbs 22:3</vt:lpstr>
      <vt:lpstr>Proverbs 22:6</vt:lpstr>
      <vt:lpstr>Proverbs 23:13-14</vt:lpstr>
      <vt:lpstr>Proverbs 27:5</vt:lpstr>
      <vt:lpstr>Proverbs 29:18</vt:lpstr>
      <vt:lpstr>Proverbs 31:30</vt:lpstr>
      <vt:lpstr>Ecclesiastes 7:20</vt:lpstr>
      <vt:lpstr>Ecclesiastes 9:10</vt:lpstr>
      <vt:lpstr>Ecclesiastes 12:13-14</vt:lpstr>
      <vt:lpstr>Isaiah 5:20</vt:lpstr>
      <vt:lpstr>Isaiah 9:6</vt:lpstr>
      <vt:lpstr>Isaiah 55:9</vt:lpstr>
      <vt:lpstr>Isaiah 59:1-2</vt:lpstr>
      <vt:lpstr>Jeremiah 10:23</vt:lpstr>
      <vt:lpstr>Ezekiel 3:18</vt:lpstr>
      <vt:lpstr>Ezekiel 18:20</vt:lpstr>
      <vt:lpstr>Hosea 4:6</vt:lpstr>
      <vt:lpstr>Amos 3:3</vt:lpstr>
      <vt:lpstr>Micah 6:8</vt:lpstr>
      <vt:lpstr>Zechariah 12:10</vt:lpstr>
      <vt:lpstr>Zechariah 13:1-2</vt:lpstr>
      <vt:lpstr>Malachi 2:16a</vt:lpstr>
      <vt:lpstr>Malachi 3:6a</vt:lpstr>
      <vt:lpstr>Malachi 3:8-10</vt:lpstr>
      <vt:lpstr>1 Peter 3:15</vt:lpstr>
      <vt:lpstr>2 Timothy 4:2</vt:lpstr>
      <vt:lpstr>Jude 3b</vt:lpstr>
      <vt:lpstr>1 Thessalonians 5:21</vt:lpstr>
      <vt:lpstr>Acts 26:25</vt:lpstr>
      <vt:lpstr>John 10:37</vt:lpstr>
      <vt:lpstr>John 8:32</vt:lpstr>
      <vt:lpstr>Acts 17:11</vt:lpstr>
      <vt:lpstr>1 John 4:1</vt:lpstr>
      <vt:lpstr>Genesis 1:28</vt:lpstr>
      <vt:lpstr>Psalm 111:2</vt:lpstr>
      <vt:lpstr>Matthew 5:6</vt:lpstr>
      <vt:lpstr>Matthew 7:7-8</vt:lpstr>
      <vt:lpstr>2 Timothy 4:3-4</vt:lpstr>
      <vt:lpstr>Mark 10:6</vt:lpstr>
      <vt:lpstr>Luke 11:50-51a</vt:lpstr>
      <vt:lpstr>2 Peter 3:3-6</vt:lpstr>
      <vt:lpstr>Genesis 1:24</vt:lpstr>
      <vt:lpstr>Sons of Jacob</vt:lpstr>
      <vt:lpstr>Apostles</vt:lpstr>
      <vt:lpstr>Ten Plagues</vt:lpstr>
      <vt:lpstr>The Ten Commandments</vt:lpstr>
      <vt:lpstr>The Ten Commandments (cont.)</vt:lpstr>
      <vt:lpstr>Beattitudes (Matthew 5:3-10)</vt:lpstr>
      <vt:lpstr>Beattitudes (cont.)</vt:lpstr>
      <vt:lpstr>Fruit of the Spirit</vt:lpstr>
      <vt:lpstr>The Judges</vt:lpstr>
      <vt:lpstr>God Exists</vt:lpstr>
      <vt:lpstr>God Exists (Chorus)</vt:lpstr>
      <vt:lpstr>God Exists (Verse 2)</vt:lpstr>
      <vt:lpstr>God Exists (Chorus)</vt:lpstr>
      <vt:lpstr>God Exists (Verse 3)</vt:lpstr>
      <vt:lpstr>God Exists (Chorus)</vt:lpstr>
      <vt:lpstr>Who Wrote the Bible?</vt:lpstr>
      <vt:lpstr>How Is the Bible Organized?</vt:lpstr>
      <vt:lpstr>How Is the Bible Organized?</vt:lpstr>
      <vt:lpstr>How Is the Bible Organized?</vt:lpstr>
      <vt:lpstr>How Is the Bible Organized?</vt:lpstr>
      <vt:lpstr>PowerPoint Presentation</vt:lpstr>
      <vt:lpstr>What’s Agape Love?</vt:lpstr>
      <vt:lpstr>AdvancedBibleReader.org</vt:lpstr>
      <vt:lpstr>Important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 Testament Song</dc:title>
  <dc:creator>Jeff Miller</dc:creator>
  <cp:lastModifiedBy>Jeff Miller</cp:lastModifiedBy>
  <cp:revision>245</cp:revision>
  <cp:lastPrinted>2013-01-23T18:44:10Z</cp:lastPrinted>
  <dcterms:created xsi:type="dcterms:W3CDTF">2013-01-22T14:46:53Z</dcterms:created>
  <dcterms:modified xsi:type="dcterms:W3CDTF">2022-01-18T21:16:54Z</dcterms:modified>
</cp:coreProperties>
</file>